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Montserrat"/>
      <p:regular r:id="rId37"/>
      <p:bold r:id="rId38"/>
      <p:italic r:id="rId39"/>
      <p:boldItalic r:id="rId40"/>
    </p:embeddedFont>
    <p:embeddedFont>
      <p:font typeface="Alata"/>
      <p:regular r:id="rId41"/>
    </p:embeddedFont>
    <p:embeddedFont>
      <p:font typeface="Fjalla One"/>
      <p:regular r:id="rId42"/>
    </p:embeddedFont>
    <p:embeddedFont>
      <p:font typeface="Barlow Semi Condensed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164D2-48F0-4548-9D79-419250950E0E}">
  <a:tblStyle styleId="{288164D2-48F0-4548-9D79-419250950E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42" Type="http://schemas.openxmlformats.org/officeDocument/2006/relationships/font" Target="fonts/FjallaOne-regular.fntdata"/><Relationship Id="rId41" Type="http://schemas.openxmlformats.org/officeDocument/2006/relationships/font" Target="fonts/Alata-regular.fntdata"/><Relationship Id="rId44" Type="http://schemas.openxmlformats.org/officeDocument/2006/relationships/font" Target="fonts/BarlowSemiCondensed-bold.fntdata"/><Relationship Id="rId43" Type="http://schemas.openxmlformats.org/officeDocument/2006/relationships/font" Target="fonts/BarlowSemiCondensed-regular.fntdata"/><Relationship Id="rId46" Type="http://schemas.openxmlformats.org/officeDocument/2006/relationships/font" Target="fonts/BarlowSemiCondensed-boldItalic.fntdata"/><Relationship Id="rId45" Type="http://schemas.openxmlformats.org/officeDocument/2006/relationships/font" Target="fonts/BarlowSemiCondense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Montserrat-regular.fntdata"/><Relationship Id="rId36" Type="http://schemas.openxmlformats.org/officeDocument/2006/relationships/slide" Target="slides/slide31.xml"/><Relationship Id="rId39" Type="http://schemas.openxmlformats.org/officeDocument/2006/relationships/font" Target="fonts/Montserrat-italic.fntdata"/><Relationship Id="rId38" Type="http://schemas.openxmlformats.org/officeDocument/2006/relationships/font" Target="fonts/Montserrat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3bcea97d42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3bcea97d42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3bcea97d42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3bcea97d42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3bcea97d42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3bcea97d42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3b55655e8f8_1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3b55655e8f8_1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3c1eca87ee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3c1eca87ee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3b55655e8f8_1_3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3b55655e8f8_1_3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dc6316f5a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dc6316f5a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3b55655e8f8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3b55655e8f8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3b55655e8f8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3b55655e8f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3b55655e8f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3b55655e8f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d960996673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d960996673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3b69fce725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3b69fce725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3bd74cb56b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3bd74cb56b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3bd74cb56b3_1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3bd74cb56b3_1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3b55655e8f8_1_2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3b55655e8f8_1_2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3b55655e8f8_1_2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3b55655e8f8_1_2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3b55655e8f8_1_2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3b55655e8f8_1_2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3b55655e8f8_1_2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3b55655e8f8_1_2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3b95ebc0ab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3b95ebc0ab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3b95ebc0ab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3b95ebc0ab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3b95ebc0ab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3b95ebc0ab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d960996673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d960996673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3b95ebc0ab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3b95ebc0ab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3b95ebc0ab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3b95ebc0ab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dcc031ca31_0_17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dcc031ca31_0_17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0e9b220ed9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0e9b220ed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b55655e8f8_1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3b55655e8f8_1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3c1f14c493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3c1f14c493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5b093e342165f59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5b093e342165f59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5b093e342165f594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5b093e342165f594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tBDfr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4300" y="451300"/>
            <a:ext cx="4328700" cy="289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4300" y="3441350"/>
            <a:ext cx="35910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hasCustomPrompt="1" type="title"/>
          </p:nvPr>
        </p:nvSpPr>
        <p:spPr>
          <a:xfrm>
            <a:off x="1636500" y="2097350"/>
            <a:ext cx="6213900" cy="11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/>
          <p:nvPr>
            <p:ph idx="1" type="subTitle"/>
          </p:nvPr>
        </p:nvSpPr>
        <p:spPr>
          <a:xfrm>
            <a:off x="2133600" y="3310675"/>
            <a:ext cx="52197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5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817200" y="2706510"/>
            <a:ext cx="2396100" cy="19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3372900" y="1726450"/>
            <a:ext cx="38184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3372900" y="3063575"/>
            <a:ext cx="37692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hasCustomPrompt="1" idx="2" type="title"/>
          </p:nvPr>
        </p:nvSpPr>
        <p:spPr>
          <a:xfrm>
            <a:off x="1848675" y="1554500"/>
            <a:ext cx="1455000" cy="13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2203700" y="2887575"/>
            <a:ext cx="427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2170575" y="3757950"/>
            <a:ext cx="4345500" cy="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hasCustomPrompt="1" idx="2" type="title"/>
          </p:nvPr>
        </p:nvSpPr>
        <p:spPr>
          <a:xfrm>
            <a:off x="2819400" y="1543500"/>
            <a:ext cx="3048000" cy="13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2" type="title"/>
          </p:nvPr>
        </p:nvSpPr>
        <p:spPr>
          <a:xfrm>
            <a:off x="1662000" y="1536850"/>
            <a:ext cx="26670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" name="Google Shape;88;p16"/>
          <p:cNvSpPr txBox="1"/>
          <p:nvPr>
            <p:ph hasCustomPrompt="1" idx="3" type="title"/>
          </p:nvPr>
        </p:nvSpPr>
        <p:spPr>
          <a:xfrm>
            <a:off x="766875" y="1586925"/>
            <a:ext cx="904800" cy="5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1662000" y="1933575"/>
            <a:ext cx="22767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4" type="title"/>
          </p:nvPr>
        </p:nvSpPr>
        <p:spPr>
          <a:xfrm>
            <a:off x="1662000" y="3098950"/>
            <a:ext cx="26670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16"/>
          <p:cNvSpPr txBox="1"/>
          <p:nvPr>
            <p:ph hasCustomPrompt="1" idx="5" type="title"/>
          </p:nvPr>
        </p:nvSpPr>
        <p:spPr>
          <a:xfrm>
            <a:off x="766725" y="3149025"/>
            <a:ext cx="904800" cy="5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2" name="Google Shape;92;p16"/>
          <p:cNvSpPr txBox="1"/>
          <p:nvPr>
            <p:ph idx="6" type="subTitle"/>
          </p:nvPr>
        </p:nvSpPr>
        <p:spPr>
          <a:xfrm>
            <a:off x="1662000" y="3495675"/>
            <a:ext cx="22767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7" type="title"/>
          </p:nvPr>
        </p:nvSpPr>
        <p:spPr>
          <a:xfrm>
            <a:off x="5652975" y="1536850"/>
            <a:ext cx="27243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6"/>
          <p:cNvSpPr txBox="1"/>
          <p:nvPr>
            <p:ph hasCustomPrompt="1" idx="8" type="title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5" name="Google Shape;95;p16"/>
          <p:cNvSpPr txBox="1"/>
          <p:nvPr>
            <p:ph idx="9" type="subTitle"/>
          </p:nvPr>
        </p:nvSpPr>
        <p:spPr>
          <a:xfrm>
            <a:off x="5652975" y="1933575"/>
            <a:ext cx="22767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3" type="title"/>
          </p:nvPr>
        </p:nvSpPr>
        <p:spPr>
          <a:xfrm>
            <a:off x="5652975" y="3098950"/>
            <a:ext cx="27243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" name="Google Shape;97;p16"/>
          <p:cNvSpPr txBox="1"/>
          <p:nvPr>
            <p:ph hasCustomPrompt="1" idx="14" type="title"/>
          </p:nvPr>
        </p:nvSpPr>
        <p:spPr>
          <a:xfrm>
            <a:off x="4757700" y="3149025"/>
            <a:ext cx="904800" cy="5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8" name="Google Shape;98;p16"/>
          <p:cNvSpPr txBox="1"/>
          <p:nvPr>
            <p:ph idx="15" type="subTitle"/>
          </p:nvPr>
        </p:nvSpPr>
        <p:spPr>
          <a:xfrm>
            <a:off x="5652975" y="3495675"/>
            <a:ext cx="22767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8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2" type="title"/>
          </p:nvPr>
        </p:nvSpPr>
        <p:spPr>
          <a:xfrm>
            <a:off x="738282" y="2603650"/>
            <a:ext cx="14535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17"/>
          <p:cNvSpPr txBox="1"/>
          <p:nvPr>
            <p:ph hasCustomPrompt="1" idx="3" type="title"/>
          </p:nvPr>
        </p:nvSpPr>
        <p:spPr>
          <a:xfrm>
            <a:off x="738282" y="2103438"/>
            <a:ext cx="904800" cy="5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7"/>
          <p:cNvSpPr txBox="1"/>
          <p:nvPr>
            <p:ph idx="1" type="subTitle"/>
          </p:nvPr>
        </p:nvSpPr>
        <p:spPr>
          <a:xfrm>
            <a:off x="738282" y="3305175"/>
            <a:ext cx="1240800" cy="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4" type="title"/>
          </p:nvPr>
        </p:nvSpPr>
        <p:spPr>
          <a:xfrm>
            <a:off x="4798032" y="2603650"/>
            <a:ext cx="14535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5" name="Google Shape;105;p17"/>
          <p:cNvSpPr txBox="1"/>
          <p:nvPr>
            <p:ph hasCustomPrompt="1" idx="5" type="title"/>
          </p:nvPr>
        </p:nvSpPr>
        <p:spPr>
          <a:xfrm>
            <a:off x="4798032" y="2103438"/>
            <a:ext cx="904800" cy="5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6" name="Google Shape;106;p17"/>
          <p:cNvSpPr txBox="1"/>
          <p:nvPr>
            <p:ph idx="6" type="subTitle"/>
          </p:nvPr>
        </p:nvSpPr>
        <p:spPr>
          <a:xfrm>
            <a:off x="4798032" y="3305175"/>
            <a:ext cx="1240800" cy="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7" type="title"/>
          </p:nvPr>
        </p:nvSpPr>
        <p:spPr>
          <a:xfrm>
            <a:off x="2768157" y="2603650"/>
            <a:ext cx="14535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8" name="Google Shape;108;p17"/>
          <p:cNvSpPr txBox="1"/>
          <p:nvPr>
            <p:ph hasCustomPrompt="1" idx="8" type="title"/>
          </p:nvPr>
        </p:nvSpPr>
        <p:spPr>
          <a:xfrm>
            <a:off x="2768157" y="2103438"/>
            <a:ext cx="904800" cy="5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9" name="Google Shape;109;p17"/>
          <p:cNvSpPr txBox="1"/>
          <p:nvPr>
            <p:ph idx="9" type="subTitle"/>
          </p:nvPr>
        </p:nvSpPr>
        <p:spPr>
          <a:xfrm>
            <a:off x="2768157" y="3305175"/>
            <a:ext cx="1214700" cy="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3" type="title"/>
          </p:nvPr>
        </p:nvSpPr>
        <p:spPr>
          <a:xfrm>
            <a:off x="6827907" y="2603650"/>
            <a:ext cx="15726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1" name="Google Shape;111;p17"/>
          <p:cNvSpPr txBox="1"/>
          <p:nvPr>
            <p:ph hasCustomPrompt="1" idx="14" type="title"/>
          </p:nvPr>
        </p:nvSpPr>
        <p:spPr>
          <a:xfrm>
            <a:off x="6827907" y="2103438"/>
            <a:ext cx="904800" cy="5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2" name="Google Shape;112;p17"/>
          <p:cNvSpPr txBox="1"/>
          <p:nvPr>
            <p:ph idx="15" type="subTitle"/>
          </p:nvPr>
        </p:nvSpPr>
        <p:spPr>
          <a:xfrm>
            <a:off x="6827907" y="3305175"/>
            <a:ext cx="1267500" cy="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113" name="Google Shape;113;p1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14" name="Google Shape;114;p17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" name="Google Shape;115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16" name="Google Shape;116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1398400" y="1481175"/>
            <a:ext cx="68076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2" type="title"/>
          </p:nvPr>
        </p:nvSpPr>
        <p:spPr>
          <a:xfrm>
            <a:off x="1398392" y="3060850"/>
            <a:ext cx="19023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2" name="Google Shape;122;p18"/>
          <p:cNvSpPr txBox="1"/>
          <p:nvPr>
            <p:ph idx="1" type="subTitle"/>
          </p:nvPr>
        </p:nvSpPr>
        <p:spPr>
          <a:xfrm>
            <a:off x="1398400" y="3457575"/>
            <a:ext cx="19023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3" type="title"/>
          </p:nvPr>
        </p:nvSpPr>
        <p:spPr>
          <a:xfrm>
            <a:off x="3812892" y="3060850"/>
            <a:ext cx="19023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" name="Google Shape;124;p18"/>
          <p:cNvSpPr txBox="1"/>
          <p:nvPr>
            <p:ph idx="4" type="subTitle"/>
          </p:nvPr>
        </p:nvSpPr>
        <p:spPr>
          <a:xfrm>
            <a:off x="3812900" y="3457575"/>
            <a:ext cx="19023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idx="5" type="title"/>
          </p:nvPr>
        </p:nvSpPr>
        <p:spPr>
          <a:xfrm>
            <a:off x="6227442" y="3060850"/>
            <a:ext cx="19023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6" name="Google Shape;126;p18"/>
          <p:cNvSpPr txBox="1"/>
          <p:nvPr>
            <p:ph idx="6" type="subTitle"/>
          </p:nvPr>
        </p:nvSpPr>
        <p:spPr>
          <a:xfrm>
            <a:off x="6227450" y="3457575"/>
            <a:ext cx="19023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2" type="title"/>
          </p:nvPr>
        </p:nvSpPr>
        <p:spPr>
          <a:xfrm>
            <a:off x="714300" y="3060850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0" name="Google Shape;130;p19"/>
          <p:cNvSpPr txBox="1"/>
          <p:nvPr>
            <p:ph idx="1" type="subTitle"/>
          </p:nvPr>
        </p:nvSpPr>
        <p:spPr>
          <a:xfrm>
            <a:off x="714300" y="3457575"/>
            <a:ext cx="22767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3" type="title"/>
          </p:nvPr>
        </p:nvSpPr>
        <p:spPr>
          <a:xfrm>
            <a:off x="3433650" y="3060850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" name="Google Shape;132;p19"/>
          <p:cNvSpPr txBox="1"/>
          <p:nvPr>
            <p:ph idx="4" type="subTitle"/>
          </p:nvPr>
        </p:nvSpPr>
        <p:spPr>
          <a:xfrm>
            <a:off x="3433650" y="3457575"/>
            <a:ext cx="22767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5" type="title"/>
          </p:nvPr>
        </p:nvSpPr>
        <p:spPr>
          <a:xfrm>
            <a:off x="6153000" y="3060850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4" name="Google Shape;134;p19"/>
          <p:cNvSpPr txBox="1"/>
          <p:nvPr>
            <p:ph idx="6" type="subTitle"/>
          </p:nvPr>
        </p:nvSpPr>
        <p:spPr>
          <a:xfrm>
            <a:off x="6153000" y="3457575"/>
            <a:ext cx="22767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2" type="title"/>
          </p:nvPr>
        </p:nvSpPr>
        <p:spPr>
          <a:xfrm>
            <a:off x="778688" y="1932875"/>
            <a:ext cx="2164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" name="Google Shape;138;p20"/>
          <p:cNvSpPr txBox="1"/>
          <p:nvPr>
            <p:ph idx="1" type="subTitle"/>
          </p:nvPr>
        </p:nvSpPr>
        <p:spPr>
          <a:xfrm>
            <a:off x="778688" y="3449225"/>
            <a:ext cx="21642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9" name="Google Shape;139;p20"/>
          <p:cNvSpPr txBox="1"/>
          <p:nvPr>
            <p:ph idx="3" type="title"/>
          </p:nvPr>
        </p:nvSpPr>
        <p:spPr>
          <a:xfrm>
            <a:off x="3468525" y="1932875"/>
            <a:ext cx="2164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0" name="Google Shape;140;p20"/>
          <p:cNvSpPr txBox="1"/>
          <p:nvPr>
            <p:ph idx="4" type="subTitle"/>
          </p:nvPr>
        </p:nvSpPr>
        <p:spPr>
          <a:xfrm>
            <a:off x="3468525" y="3449225"/>
            <a:ext cx="21642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1" name="Google Shape;141;p20"/>
          <p:cNvSpPr txBox="1"/>
          <p:nvPr>
            <p:ph idx="5" type="title"/>
          </p:nvPr>
        </p:nvSpPr>
        <p:spPr>
          <a:xfrm>
            <a:off x="6160753" y="1932875"/>
            <a:ext cx="2164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2" name="Google Shape;142;p20"/>
          <p:cNvSpPr txBox="1"/>
          <p:nvPr>
            <p:ph idx="6" type="subTitle"/>
          </p:nvPr>
        </p:nvSpPr>
        <p:spPr>
          <a:xfrm>
            <a:off x="6160753" y="3449225"/>
            <a:ext cx="21642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714300" y="2354175"/>
            <a:ext cx="4016700" cy="10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714300" y="3453150"/>
            <a:ext cx="40167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2" type="title"/>
          </p:nvPr>
        </p:nvSpPr>
        <p:spPr>
          <a:xfrm>
            <a:off x="5716125" y="3559175"/>
            <a:ext cx="2726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6" name="Google Shape;146;p21"/>
          <p:cNvSpPr txBox="1"/>
          <p:nvPr>
            <p:ph idx="1" type="subTitle"/>
          </p:nvPr>
        </p:nvSpPr>
        <p:spPr>
          <a:xfrm>
            <a:off x="5716125" y="3955900"/>
            <a:ext cx="27264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3" type="title"/>
          </p:nvPr>
        </p:nvSpPr>
        <p:spPr>
          <a:xfrm>
            <a:off x="5716134" y="2238450"/>
            <a:ext cx="2726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21"/>
          <p:cNvSpPr txBox="1"/>
          <p:nvPr>
            <p:ph idx="4" type="subTitle"/>
          </p:nvPr>
        </p:nvSpPr>
        <p:spPr>
          <a:xfrm>
            <a:off x="5716134" y="2635175"/>
            <a:ext cx="27264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5" type="title"/>
          </p:nvPr>
        </p:nvSpPr>
        <p:spPr>
          <a:xfrm>
            <a:off x="5716118" y="917725"/>
            <a:ext cx="2726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0" name="Google Shape;150;p21"/>
          <p:cNvSpPr txBox="1"/>
          <p:nvPr>
            <p:ph idx="6" type="subTitle"/>
          </p:nvPr>
        </p:nvSpPr>
        <p:spPr>
          <a:xfrm>
            <a:off x="5716118" y="1314450"/>
            <a:ext cx="27264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151" name="Google Shape;151;p2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52" name="Google Shape;152;p21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" name="Google Shape;153;p2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54" name="Google Shape;154;p2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2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26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1244350" y="3670450"/>
            <a:ext cx="21045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22"/>
          <p:cNvSpPr txBox="1"/>
          <p:nvPr>
            <p:ph idx="1" type="subTitle"/>
          </p:nvPr>
        </p:nvSpPr>
        <p:spPr>
          <a:xfrm>
            <a:off x="1244350" y="4067175"/>
            <a:ext cx="2104500" cy="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60" name="Google Shape;160;p22"/>
          <p:cNvSpPr txBox="1"/>
          <p:nvPr>
            <p:ph idx="2" type="title"/>
          </p:nvPr>
        </p:nvSpPr>
        <p:spPr>
          <a:xfrm>
            <a:off x="3523225" y="3670450"/>
            <a:ext cx="21045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1" name="Google Shape;161;p22"/>
          <p:cNvSpPr txBox="1"/>
          <p:nvPr>
            <p:ph idx="3" type="subTitle"/>
          </p:nvPr>
        </p:nvSpPr>
        <p:spPr>
          <a:xfrm>
            <a:off x="3523225" y="4067175"/>
            <a:ext cx="2104500" cy="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62" name="Google Shape;162;p22"/>
          <p:cNvSpPr txBox="1"/>
          <p:nvPr>
            <p:ph idx="4" type="title"/>
          </p:nvPr>
        </p:nvSpPr>
        <p:spPr>
          <a:xfrm>
            <a:off x="5802101" y="3670450"/>
            <a:ext cx="21045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3" name="Google Shape;163;p22"/>
          <p:cNvSpPr txBox="1"/>
          <p:nvPr>
            <p:ph idx="5" type="subTitle"/>
          </p:nvPr>
        </p:nvSpPr>
        <p:spPr>
          <a:xfrm>
            <a:off x="5802100" y="4067175"/>
            <a:ext cx="2104500" cy="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64" name="Google Shape;164;p22"/>
          <p:cNvSpPr txBox="1"/>
          <p:nvPr>
            <p:ph idx="6"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5" name="Google Shape;165;p2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66" name="Google Shape;166;p22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7" name="Google Shape;167;p2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2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29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1578672" y="2070250"/>
            <a:ext cx="13353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3" name="Google Shape;173;p23"/>
          <p:cNvSpPr txBox="1"/>
          <p:nvPr>
            <p:ph idx="1" type="subTitle"/>
          </p:nvPr>
        </p:nvSpPr>
        <p:spPr>
          <a:xfrm>
            <a:off x="3086468" y="2070250"/>
            <a:ext cx="19395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74" name="Google Shape;174;p23"/>
          <p:cNvSpPr txBox="1"/>
          <p:nvPr>
            <p:ph idx="2" type="title"/>
          </p:nvPr>
        </p:nvSpPr>
        <p:spPr>
          <a:xfrm>
            <a:off x="4256762" y="3770625"/>
            <a:ext cx="13353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5" name="Google Shape;175;p23"/>
          <p:cNvSpPr txBox="1"/>
          <p:nvPr>
            <p:ph idx="3" type="subTitle"/>
          </p:nvPr>
        </p:nvSpPr>
        <p:spPr>
          <a:xfrm>
            <a:off x="5795473" y="3770625"/>
            <a:ext cx="19395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76" name="Google Shape;176;p23"/>
          <p:cNvSpPr txBox="1"/>
          <p:nvPr>
            <p:ph idx="4" type="title"/>
          </p:nvPr>
        </p:nvSpPr>
        <p:spPr>
          <a:xfrm>
            <a:off x="2916323" y="2913375"/>
            <a:ext cx="13353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7" name="Google Shape;177;p23"/>
          <p:cNvSpPr txBox="1"/>
          <p:nvPr>
            <p:ph idx="5" type="subTitle"/>
          </p:nvPr>
        </p:nvSpPr>
        <p:spPr>
          <a:xfrm>
            <a:off x="4458102" y="2913375"/>
            <a:ext cx="19395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78" name="Google Shape;178;p23"/>
          <p:cNvSpPr txBox="1"/>
          <p:nvPr>
            <p:ph idx="6" type="title"/>
          </p:nvPr>
        </p:nvSpPr>
        <p:spPr>
          <a:xfrm>
            <a:off x="714300" y="8544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p23"/>
          <p:cNvSpPr txBox="1"/>
          <p:nvPr>
            <p:ph hasCustomPrompt="1" idx="7" type="title"/>
          </p:nvPr>
        </p:nvSpPr>
        <p:spPr>
          <a:xfrm>
            <a:off x="673970" y="2070250"/>
            <a:ext cx="9048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80" name="Google Shape;180;p23"/>
          <p:cNvSpPr txBox="1"/>
          <p:nvPr>
            <p:ph hasCustomPrompt="1" idx="8" type="title"/>
          </p:nvPr>
        </p:nvSpPr>
        <p:spPr>
          <a:xfrm>
            <a:off x="2011450" y="2913375"/>
            <a:ext cx="9048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81" name="Google Shape;181;p23"/>
          <p:cNvSpPr txBox="1"/>
          <p:nvPr>
            <p:ph hasCustomPrompt="1" idx="9" type="title"/>
          </p:nvPr>
        </p:nvSpPr>
        <p:spPr>
          <a:xfrm>
            <a:off x="3358961" y="3770625"/>
            <a:ext cx="9048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24"/>
          <p:cNvSpPr txBox="1"/>
          <p:nvPr>
            <p:ph idx="2" type="title"/>
          </p:nvPr>
        </p:nvSpPr>
        <p:spPr>
          <a:xfrm>
            <a:off x="1764375" y="1536850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5" name="Google Shape;185;p24"/>
          <p:cNvSpPr txBox="1"/>
          <p:nvPr>
            <p:ph idx="1" type="subTitle"/>
          </p:nvPr>
        </p:nvSpPr>
        <p:spPr>
          <a:xfrm>
            <a:off x="1764375" y="1933575"/>
            <a:ext cx="2276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3" type="title"/>
          </p:nvPr>
        </p:nvSpPr>
        <p:spPr>
          <a:xfrm>
            <a:off x="1764375" y="2652975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7" name="Google Shape;187;p24"/>
          <p:cNvSpPr txBox="1"/>
          <p:nvPr>
            <p:ph idx="4" type="subTitle"/>
          </p:nvPr>
        </p:nvSpPr>
        <p:spPr>
          <a:xfrm>
            <a:off x="1764375" y="3049700"/>
            <a:ext cx="2276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88" name="Google Shape;188;p24"/>
          <p:cNvSpPr txBox="1"/>
          <p:nvPr>
            <p:ph idx="5" type="title"/>
          </p:nvPr>
        </p:nvSpPr>
        <p:spPr>
          <a:xfrm>
            <a:off x="5874375" y="1536850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9" name="Google Shape;189;p24"/>
          <p:cNvSpPr txBox="1"/>
          <p:nvPr>
            <p:ph idx="6" type="subTitle"/>
          </p:nvPr>
        </p:nvSpPr>
        <p:spPr>
          <a:xfrm>
            <a:off x="5874375" y="1933575"/>
            <a:ext cx="2276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7" type="title"/>
          </p:nvPr>
        </p:nvSpPr>
        <p:spPr>
          <a:xfrm>
            <a:off x="5874375" y="2652975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1" name="Google Shape;191;p24"/>
          <p:cNvSpPr txBox="1"/>
          <p:nvPr>
            <p:ph idx="8" type="subTitle"/>
          </p:nvPr>
        </p:nvSpPr>
        <p:spPr>
          <a:xfrm>
            <a:off x="5874375" y="3049700"/>
            <a:ext cx="22767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192" name="Google Shape;192;p2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93" name="Google Shape;193;p24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4" name="Google Shape;19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95" name="Google Shape;19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3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0" name="Google Shape;200;p25"/>
          <p:cNvSpPr txBox="1"/>
          <p:nvPr>
            <p:ph idx="2" type="title"/>
          </p:nvPr>
        </p:nvSpPr>
        <p:spPr>
          <a:xfrm>
            <a:off x="1378650" y="2136200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1" name="Google Shape;201;p25"/>
          <p:cNvSpPr txBox="1"/>
          <p:nvPr>
            <p:ph idx="1" type="subTitle"/>
          </p:nvPr>
        </p:nvSpPr>
        <p:spPr>
          <a:xfrm>
            <a:off x="1378650" y="1593500"/>
            <a:ext cx="22767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2" name="Google Shape;202;p25"/>
          <p:cNvSpPr txBox="1"/>
          <p:nvPr>
            <p:ph idx="3" type="title"/>
          </p:nvPr>
        </p:nvSpPr>
        <p:spPr>
          <a:xfrm>
            <a:off x="1378650" y="3917375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3" name="Google Shape;203;p25"/>
          <p:cNvSpPr txBox="1"/>
          <p:nvPr>
            <p:ph idx="4" type="subTitle"/>
          </p:nvPr>
        </p:nvSpPr>
        <p:spPr>
          <a:xfrm>
            <a:off x="1378650" y="3374675"/>
            <a:ext cx="22767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4" name="Google Shape;204;p25"/>
          <p:cNvSpPr txBox="1"/>
          <p:nvPr>
            <p:ph idx="5" type="title"/>
          </p:nvPr>
        </p:nvSpPr>
        <p:spPr>
          <a:xfrm>
            <a:off x="5488650" y="2136200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5" name="Google Shape;205;p25"/>
          <p:cNvSpPr txBox="1"/>
          <p:nvPr>
            <p:ph idx="6" type="subTitle"/>
          </p:nvPr>
        </p:nvSpPr>
        <p:spPr>
          <a:xfrm>
            <a:off x="5488650" y="1593500"/>
            <a:ext cx="22767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6" name="Google Shape;206;p25"/>
          <p:cNvSpPr txBox="1"/>
          <p:nvPr>
            <p:ph idx="7" type="title"/>
          </p:nvPr>
        </p:nvSpPr>
        <p:spPr>
          <a:xfrm>
            <a:off x="5488650" y="3917375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7" name="Google Shape;207;p25"/>
          <p:cNvSpPr txBox="1"/>
          <p:nvPr>
            <p:ph idx="8" type="subTitle"/>
          </p:nvPr>
        </p:nvSpPr>
        <p:spPr>
          <a:xfrm>
            <a:off x="5488650" y="3374675"/>
            <a:ext cx="22767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0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1233500" y="1049175"/>
            <a:ext cx="67293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0" name="Google Shape;210;p26"/>
          <p:cNvSpPr txBox="1"/>
          <p:nvPr>
            <p:ph idx="2" type="title"/>
          </p:nvPr>
        </p:nvSpPr>
        <p:spPr>
          <a:xfrm>
            <a:off x="1383375" y="2003960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1" name="Google Shape;211;p26"/>
          <p:cNvSpPr txBox="1"/>
          <p:nvPr>
            <p:ph idx="1" type="subTitle"/>
          </p:nvPr>
        </p:nvSpPr>
        <p:spPr>
          <a:xfrm>
            <a:off x="1383375" y="2360975"/>
            <a:ext cx="22767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12" name="Google Shape;212;p26"/>
          <p:cNvSpPr txBox="1"/>
          <p:nvPr>
            <p:ph idx="3" type="title"/>
          </p:nvPr>
        </p:nvSpPr>
        <p:spPr>
          <a:xfrm>
            <a:off x="1383375" y="3268088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3" name="Google Shape;213;p26"/>
          <p:cNvSpPr txBox="1"/>
          <p:nvPr>
            <p:ph idx="4" type="subTitle"/>
          </p:nvPr>
        </p:nvSpPr>
        <p:spPr>
          <a:xfrm>
            <a:off x="1383375" y="3625101"/>
            <a:ext cx="22767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14" name="Google Shape;214;p26"/>
          <p:cNvSpPr txBox="1"/>
          <p:nvPr>
            <p:ph idx="5" type="title"/>
          </p:nvPr>
        </p:nvSpPr>
        <p:spPr>
          <a:xfrm>
            <a:off x="5493375" y="2003960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5" name="Google Shape;215;p26"/>
          <p:cNvSpPr txBox="1"/>
          <p:nvPr>
            <p:ph idx="6" type="subTitle"/>
          </p:nvPr>
        </p:nvSpPr>
        <p:spPr>
          <a:xfrm>
            <a:off x="5493375" y="2360975"/>
            <a:ext cx="22767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16" name="Google Shape;216;p26"/>
          <p:cNvSpPr txBox="1"/>
          <p:nvPr>
            <p:ph idx="7" type="title"/>
          </p:nvPr>
        </p:nvSpPr>
        <p:spPr>
          <a:xfrm>
            <a:off x="5493375" y="3268088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7" name="Google Shape;217;p26"/>
          <p:cNvSpPr txBox="1"/>
          <p:nvPr>
            <p:ph idx="8" type="subTitle"/>
          </p:nvPr>
        </p:nvSpPr>
        <p:spPr>
          <a:xfrm>
            <a:off x="5493375" y="3625101"/>
            <a:ext cx="22767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16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20" name="Google Shape;220;p27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1" name="Google Shape;221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2" name="Google Shape;222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5" name="Google Shape;225;p27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26" name="Google Shape;226;p27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27" name="Google Shape;227;p27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8" name="Google Shape;228;p27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29" name="Google Shape;229;p27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27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27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232" name="Google Shape;232;p27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3" name="Google Shape;233;p27"/>
          <p:cNvSpPr txBox="1"/>
          <p:nvPr>
            <p:ph type="title"/>
          </p:nvPr>
        </p:nvSpPr>
        <p:spPr>
          <a:xfrm>
            <a:off x="729137" y="1994050"/>
            <a:ext cx="15909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4" name="Google Shape;234;p27"/>
          <p:cNvSpPr txBox="1"/>
          <p:nvPr>
            <p:ph idx="1" type="subTitle"/>
          </p:nvPr>
        </p:nvSpPr>
        <p:spPr>
          <a:xfrm>
            <a:off x="729156" y="3305175"/>
            <a:ext cx="1590900" cy="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35" name="Google Shape;235;p27"/>
          <p:cNvSpPr txBox="1"/>
          <p:nvPr>
            <p:ph idx="2" type="title"/>
          </p:nvPr>
        </p:nvSpPr>
        <p:spPr>
          <a:xfrm>
            <a:off x="4788806" y="1994050"/>
            <a:ext cx="15909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6" name="Google Shape;236;p27"/>
          <p:cNvSpPr txBox="1"/>
          <p:nvPr>
            <p:ph idx="3" type="subTitle"/>
          </p:nvPr>
        </p:nvSpPr>
        <p:spPr>
          <a:xfrm>
            <a:off x="4788801" y="3305175"/>
            <a:ext cx="1590900" cy="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37" name="Google Shape;237;p27"/>
          <p:cNvSpPr txBox="1"/>
          <p:nvPr>
            <p:ph idx="4" type="title"/>
          </p:nvPr>
        </p:nvSpPr>
        <p:spPr>
          <a:xfrm>
            <a:off x="2758990" y="1994050"/>
            <a:ext cx="15909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8" name="Google Shape;238;p27"/>
          <p:cNvSpPr txBox="1"/>
          <p:nvPr>
            <p:ph idx="5" type="subTitle"/>
          </p:nvPr>
        </p:nvSpPr>
        <p:spPr>
          <a:xfrm>
            <a:off x="2758989" y="3305175"/>
            <a:ext cx="1590900" cy="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39" name="Google Shape;239;p27"/>
          <p:cNvSpPr txBox="1"/>
          <p:nvPr>
            <p:ph idx="6" type="title"/>
          </p:nvPr>
        </p:nvSpPr>
        <p:spPr>
          <a:xfrm>
            <a:off x="6818660" y="1994050"/>
            <a:ext cx="15909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0" name="Google Shape;240;p27"/>
          <p:cNvSpPr txBox="1"/>
          <p:nvPr>
            <p:ph idx="7" type="subTitle"/>
          </p:nvPr>
        </p:nvSpPr>
        <p:spPr>
          <a:xfrm>
            <a:off x="6818636" y="3305175"/>
            <a:ext cx="1590900" cy="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41" name="Google Shape;241;p27"/>
          <p:cNvSpPr txBox="1"/>
          <p:nvPr>
            <p:ph idx="8"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4" name="Google Shape;244;p28"/>
          <p:cNvSpPr txBox="1"/>
          <p:nvPr>
            <p:ph idx="2" type="title"/>
          </p:nvPr>
        </p:nvSpPr>
        <p:spPr>
          <a:xfrm>
            <a:off x="714300" y="1955950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5" name="Google Shape;245;p28"/>
          <p:cNvSpPr txBox="1"/>
          <p:nvPr>
            <p:ph idx="1" type="subTitle"/>
          </p:nvPr>
        </p:nvSpPr>
        <p:spPr>
          <a:xfrm>
            <a:off x="714300" y="2314575"/>
            <a:ext cx="22767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46" name="Google Shape;246;p28"/>
          <p:cNvSpPr txBox="1"/>
          <p:nvPr>
            <p:ph idx="3" type="title"/>
          </p:nvPr>
        </p:nvSpPr>
        <p:spPr>
          <a:xfrm>
            <a:off x="3433638" y="1955950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7" name="Google Shape;247;p28"/>
          <p:cNvSpPr txBox="1"/>
          <p:nvPr>
            <p:ph idx="4" type="subTitle"/>
          </p:nvPr>
        </p:nvSpPr>
        <p:spPr>
          <a:xfrm>
            <a:off x="3433642" y="2314575"/>
            <a:ext cx="22767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48" name="Google Shape;248;p28"/>
          <p:cNvSpPr txBox="1"/>
          <p:nvPr>
            <p:ph idx="5" type="title"/>
          </p:nvPr>
        </p:nvSpPr>
        <p:spPr>
          <a:xfrm>
            <a:off x="6152988" y="1955950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9" name="Google Shape;249;p28"/>
          <p:cNvSpPr txBox="1"/>
          <p:nvPr>
            <p:ph idx="6" type="subTitle"/>
          </p:nvPr>
        </p:nvSpPr>
        <p:spPr>
          <a:xfrm>
            <a:off x="6152996" y="2314575"/>
            <a:ext cx="22767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50" name="Google Shape;250;p28"/>
          <p:cNvSpPr txBox="1"/>
          <p:nvPr>
            <p:ph idx="7" type="title"/>
          </p:nvPr>
        </p:nvSpPr>
        <p:spPr>
          <a:xfrm>
            <a:off x="714300" y="3759975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1" name="Google Shape;251;p28"/>
          <p:cNvSpPr txBox="1"/>
          <p:nvPr>
            <p:ph idx="8" type="subTitle"/>
          </p:nvPr>
        </p:nvSpPr>
        <p:spPr>
          <a:xfrm>
            <a:off x="714300" y="4118600"/>
            <a:ext cx="22767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52" name="Google Shape;252;p28"/>
          <p:cNvSpPr txBox="1"/>
          <p:nvPr>
            <p:ph idx="9" type="title"/>
          </p:nvPr>
        </p:nvSpPr>
        <p:spPr>
          <a:xfrm>
            <a:off x="3433638" y="3759975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3" name="Google Shape;253;p28"/>
          <p:cNvSpPr txBox="1"/>
          <p:nvPr>
            <p:ph idx="13" type="subTitle"/>
          </p:nvPr>
        </p:nvSpPr>
        <p:spPr>
          <a:xfrm>
            <a:off x="3433642" y="4118600"/>
            <a:ext cx="22767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54" name="Google Shape;254;p28"/>
          <p:cNvSpPr txBox="1"/>
          <p:nvPr>
            <p:ph idx="14" type="title"/>
          </p:nvPr>
        </p:nvSpPr>
        <p:spPr>
          <a:xfrm>
            <a:off x="6152988" y="3759975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5" name="Google Shape;255;p28"/>
          <p:cNvSpPr txBox="1"/>
          <p:nvPr>
            <p:ph idx="15" type="subTitle"/>
          </p:nvPr>
        </p:nvSpPr>
        <p:spPr>
          <a:xfrm>
            <a:off x="6152996" y="4118600"/>
            <a:ext cx="22767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256" name="Google Shape;256;p2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57" name="Google Shape;257;p28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8" name="Google Shape;258;p2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59" name="Google Shape;259;p2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2" name="Google Shape;262;p28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63" name="Google Shape;263;p28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64" name="Google Shape;264;p28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5" name="Google Shape;265;p28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66" name="Google Shape;266;p28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28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Google Shape;268;p28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269" name="Google Shape;269;p28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7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72" name="Google Shape;272;p2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73" name="Google Shape;273;p29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4" name="Google Shape;27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75" name="Google Shape;27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8" name="Google Shape;278;p29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79" name="Google Shape;279;p2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80" name="Google Shape;280;p2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1" name="Google Shape;281;p2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82" name="Google Shape;282;p2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2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2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285" name="Google Shape;285;p2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6" name="Google Shape;286;p29"/>
          <p:cNvSpPr txBox="1"/>
          <p:nvPr>
            <p:ph idx="2" type="title"/>
          </p:nvPr>
        </p:nvSpPr>
        <p:spPr>
          <a:xfrm>
            <a:off x="1501742" y="1752498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7" name="Google Shape;287;p29"/>
          <p:cNvSpPr txBox="1"/>
          <p:nvPr>
            <p:ph idx="1" type="subTitle"/>
          </p:nvPr>
        </p:nvSpPr>
        <p:spPr>
          <a:xfrm>
            <a:off x="1501742" y="2111123"/>
            <a:ext cx="22767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88" name="Google Shape;288;p29"/>
          <p:cNvSpPr txBox="1"/>
          <p:nvPr>
            <p:ph idx="3" type="title"/>
          </p:nvPr>
        </p:nvSpPr>
        <p:spPr>
          <a:xfrm>
            <a:off x="1501754" y="2654504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9" name="Google Shape;289;p29"/>
          <p:cNvSpPr txBox="1"/>
          <p:nvPr>
            <p:ph idx="4" type="subTitle"/>
          </p:nvPr>
        </p:nvSpPr>
        <p:spPr>
          <a:xfrm>
            <a:off x="1501760" y="3013129"/>
            <a:ext cx="22767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90" name="Google Shape;290;p29"/>
          <p:cNvSpPr txBox="1"/>
          <p:nvPr>
            <p:ph idx="5" type="title"/>
          </p:nvPr>
        </p:nvSpPr>
        <p:spPr>
          <a:xfrm>
            <a:off x="5360167" y="1752498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1" name="Google Shape;291;p29"/>
          <p:cNvSpPr txBox="1"/>
          <p:nvPr>
            <p:ph idx="6" type="subTitle"/>
          </p:nvPr>
        </p:nvSpPr>
        <p:spPr>
          <a:xfrm>
            <a:off x="5360178" y="2111123"/>
            <a:ext cx="22767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92" name="Google Shape;292;p29"/>
          <p:cNvSpPr txBox="1"/>
          <p:nvPr>
            <p:ph idx="7" type="title"/>
          </p:nvPr>
        </p:nvSpPr>
        <p:spPr>
          <a:xfrm>
            <a:off x="1501742" y="3556523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" name="Google Shape;293;p29"/>
          <p:cNvSpPr txBox="1"/>
          <p:nvPr>
            <p:ph idx="8" type="subTitle"/>
          </p:nvPr>
        </p:nvSpPr>
        <p:spPr>
          <a:xfrm>
            <a:off x="1501742" y="3915148"/>
            <a:ext cx="22767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94" name="Google Shape;294;p29"/>
          <p:cNvSpPr txBox="1"/>
          <p:nvPr>
            <p:ph idx="9" type="title"/>
          </p:nvPr>
        </p:nvSpPr>
        <p:spPr>
          <a:xfrm>
            <a:off x="5360192" y="2654504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5" name="Google Shape;295;p29"/>
          <p:cNvSpPr txBox="1"/>
          <p:nvPr>
            <p:ph idx="13" type="subTitle"/>
          </p:nvPr>
        </p:nvSpPr>
        <p:spPr>
          <a:xfrm>
            <a:off x="5360197" y="3013129"/>
            <a:ext cx="22767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96" name="Google Shape;296;p29"/>
          <p:cNvSpPr txBox="1"/>
          <p:nvPr>
            <p:ph idx="14" type="title"/>
          </p:nvPr>
        </p:nvSpPr>
        <p:spPr>
          <a:xfrm>
            <a:off x="5360167" y="3556523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7" name="Google Shape;297;p29"/>
          <p:cNvSpPr txBox="1"/>
          <p:nvPr>
            <p:ph idx="15" type="subTitle"/>
          </p:nvPr>
        </p:nvSpPr>
        <p:spPr>
          <a:xfrm>
            <a:off x="5360178" y="3915148"/>
            <a:ext cx="22767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/>
          <p:nvPr>
            <p:ph type="title"/>
          </p:nvPr>
        </p:nvSpPr>
        <p:spPr>
          <a:xfrm>
            <a:off x="5059982" y="1531700"/>
            <a:ext cx="25635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0" name="Google Shape;300;p30"/>
          <p:cNvSpPr txBox="1"/>
          <p:nvPr>
            <p:ph idx="1" type="subTitle"/>
          </p:nvPr>
        </p:nvSpPr>
        <p:spPr>
          <a:xfrm>
            <a:off x="1520525" y="3734850"/>
            <a:ext cx="25635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01" name="Google Shape;301;p30"/>
          <p:cNvSpPr txBox="1"/>
          <p:nvPr>
            <p:ph idx="2" type="subTitle"/>
          </p:nvPr>
        </p:nvSpPr>
        <p:spPr>
          <a:xfrm>
            <a:off x="5059975" y="3734850"/>
            <a:ext cx="25635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02" name="Google Shape;302;p30"/>
          <p:cNvSpPr txBox="1"/>
          <p:nvPr>
            <p:ph idx="3" type="title"/>
          </p:nvPr>
        </p:nvSpPr>
        <p:spPr>
          <a:xfrm>
            <a:off x="1520525" y="1531700"/>
            <a:ext cx="25635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3" name="Google Shape;303;p30"/>
          <p:cNvSpPr txBox="1"/>
          <p:nvPr>
            <p:ph idx="4"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04" name="Google Shape;304;p3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305" name="Google Shape;305;p30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6" name="Google Shape;306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307" name="Google Shape;307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0" name="Google Shape;310;p3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311" name="Google Shape;311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312" name="Google Shape;312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13" name="Google Shape;313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14" name="Google Shape;314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317" name="Google Shape;317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714300" y="1206800"/>
            <a:ext cx="7715400" cy="3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714300" y="54085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5" name="Google Shape;25;p4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5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3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320" name="Google Shape;320;p31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1" name="Google Shape;321;p3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322" name="Google Shape;322;p3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3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3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5" name="Google Shape;325;p31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326" name="Google Shape;326;p31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327" name="Google Shape;327;p31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8" name="Google Shape;328;p31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29" name="Google Shape;329;p31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31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31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332" name="Google Shape;332;p31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3" name="Google Shape;333;p31"/>
          <p:cNvSpPr txBox="1"/>
          <p:nvPr>
            <p:ph type="title"/>
          </p:nvPr>
        </p:nvSpPr>
        <p:spPr>
          <a:xfrm>
            <a:off x="2279759" y="3521950"/>
            <a:ext cx="25635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4" name="Google Shape;334;p31"/>
          <p:cNvSpPr txBox="1"/>
          <p:nvPr>
            <p:ph idx="1" type="subTitle"/>
          </p:nvPr>
        </p:nvSpPr>
        <p:spPr>
          <a:xfrm>
            <a:off x="5352750" y="1858275"/>
            <a:ext cx="25635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35" name="Google Shape;335;p31"/>
          <p:cNvSpPr txBox="1"/>
          <p:nvPr>
            <p:ph idx="2" type="subTitle"/>
          </p:nvPr>
        </p:nvSpPr>
        <p:spPr>
          <a:xfrm>
            <a:off x="5352750" y="3284950"/>
            <a:ext cx="25635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36" name="Google Shape;336;p31"/>
          <p:cNvSpPr txBox="1"/>
          <p:nvPr>
            <p:ph idx="3" type="title"/>
          </p:nvPr>
        </p:nvSpPr>
        <p:spPr>
          <a:xfrm>
            <a:off x="2279752" y="2065100"/>
            <a:ext cx="25635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7" name="Google Shape;337;p31"/>
          <p:cNvSpPr txBox="1"/>
          <p:nvPr>
            <p:ph idx="4"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0" name="Google Shape;340;p32"/>
          <p:cNvSpPr txBox="1"/>
          <p:nvPr>
            <p:ph hasCustomPrompt="1" idx="2" type="title"/>
          </p:nvPr>
        </p:nvSpPr>
        <p:spPr>
          <a:xfrm>
            <a:off x="4457700" y="1326125"/>
            <a:ext cx="3229200" cy="5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41" name="Google Shape;341;p32"/>
          <p:cNvSpPr txBox="1"/>
          <p:nvPr>
            <p:ph idx="1" type="subTitle"/>
          </p:nvPr>
        </p:nvSpPr>
        <p:spPr>
          <a:xfrm>
            <a:off x="4239625" y="1787075"/>
            <a:ext cx="34473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42" name="Google Shape;342;p32"/>
          <p:cNvSpPr txBox="1"/>
          <p:nvPr>
            <p:ph hasCustomPrompt="1" idx="3" type="title"/>
          </p:nvPr>
        </p:nvSpPr>
        <p:spPr>
          <a:xfrm>
            <a:off x="4457700" y="2463350"/>
            <a:ext cx="3229200" cy="5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43" name="Google Shape;343;p32"/>
          <p:cNvSpPr txBox="1"/>
          <p:nvPr>
            <p:ph idx="4" type="subTitle"/>
          </p:nvPr>
        </p:nvSpPr>
        <p:spPr>
          <a:xfrm>
            <a:off x="4457700" y="2924300"/>
            <a:ext cx="32292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44" name="Google Shape;344;p32"/>
          <p:cNvSpPr txBox="1"/>
          <p:nvPr>
            <p:ph hasCustomPrompt="1" idx="5" type="title"/>
          </p:nvPr>
        </p:nvSpPr>
        <p:spPr>
          <a:xfrm>
            <a:off x="4457700" y="3600575"/>
            <a:ext cx="3229200" cy="5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45" name="Google Shape;345;p32"/>
          <p:cNvSpPr txBox="1"/>
          <p:nvPr>
            <p:ph idx="6" type="subTitle"/>
          </p:nvPr>
        </p:nvSpPr>
        <p:spPr>
          <a:xfrm>
            <a:off x="4457700" y="4061525"/>
            <a:ext cx="32292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3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33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348" name="Google Shape;348;p33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9" name="Google Shape;349;p33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350" name="Google Shape;350;p33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33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33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3" name="Google Shape;353;p33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354" name="Google Shape;354;p33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355" name="Google Shape;355;p33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56" name="Google Shape;356;p33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57" name="Google Shape;357;p33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" name="Google Shape;358;p33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" name="Google Shape;359;p33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360" name="Google Shape;360;p33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61" name="Google Shape;361;p33"/>
          <p:cNvSpPr txBox="1"/>
          <p:nvPr>
            <p:ph hasCustomPrompt="1" type="title"/>
          </p:nvPr>
        </p:nvSpPr>
        <p:spPr>
          <a:xfrm>
            <a:off x="2792375" y="1413700"/>
            <a:ext cx="3777300" cy="8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62" name="Google Shape;362;p33"/>
          <p:cNvSpPr txBox="1"/>
          <p:nvPr>
            <p:ph idx="1" type="subTitle"/>
          </p:nvPr>
        </p:nvSpPr>
        <p:spPr>
          <a:xfrm>
            <a:off x="2792400" y="2185483"/>
            <a:ext cx="37773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63" name="Google Shape;363;p33"/>
          <p:cNvSpPr txBox="1"/>
          <p:nvPr>
            <p:ph hasCustomPrompt="1" idx="2" type="title"/>
          </p:nvPr>
        </p:nvSpPr>
        <p:spPr>
          <a:xfrm>
            <a:off x="439175" y="2982575"/>
            <a:ext cx="3777300" cy="8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64" name="Google Shape;364;p33"/>
          <p:cNvSpPr txBox="1"/>
          <p:nvPr>
            <p:ph idx="3" type="subTitle"/>
          </p:nvPr>
        </p:nvSpPr>
        <p:spPr>
          <a:xfrm>
            <a:off x="439175" y="3754328"/>
            <a:ext cx="37773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65" name="Google Shape;365;p33"/>
          <p:cNvSpPr txBox="1"/>
          <p:nvPr>
            <p:ph hasCustomPrompt="1" idx="4" type="title"/>
          </p:nvPr>
        </p:nvSpPr>
        <p:spPr>
          <a:xfrm>
            <a:off x="4927525" y="2982575"/>
            <a:ext cx="3777300" cy="8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66" name="Google Shape;366;p33"/>
          <p:cNvSpPr txBox="1"/>
          <p:nvPr>
            <p:ph idx="5" type="subTitle"/>
          </p:nvPr>
        </p:nvSpPr>
        <p:spPr>
          <a:xfrm>
            <a:off x="4927525" y="3754330"/>
            <a:ext cx="37773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 2">
  <p:cSld name="CUSTOM_2_1_1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9" name="Google Shape;369;p34"/>
          <p:cNvSpPr txBox="1"/>
          <p:nvPr>
            <p:ph hasCustomPrompt="1" idx="2" type="title"/>
          </p:nvPr>
        </p:nvSpPr>
        <p:spPr>
          <a:xfrm>
            <a:off x="4462551" y="1945300"/>
            <a:ext cx="1653900" cy="5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70" name="Google Shape;370;p34"/>
          <p:cNvSpPr txBox="1"/>
          <p:nvPr>
            <p:ph hasCustomPrompt="1" idx="3" type="title"/>
          </p:nvPr>
        </p:nvSpPr>
        <p:spPr>
          <a:xfrm>
            <a:off x="3027550" y="1793256"/>
            <a:ext cx="1653900" cy="5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71" name="Google Shape;371;p34"/>
          <p:cNvSpPr txBox="1"/>
          <p:nvPr>
            <p:ph idx="1" type="subTitle"/>
          </p:nvPr>
        </p:nvSpPr>
        <p:spPr>
          <a:xfrm>
            <a:off x="6153000" y="3699450"/>
            <a:ext cx="22767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72" name="Google Shape;372;p34"/>
          <p:cNvSpPr txBox="1"/>
          <p:nvPr>
            <p:ph hasCustomPrompt="1" idx="4" type="title"/>
          </p:nvPr>
        </p:nvSpPr>
        <p:spPr>
          <a:xfrm>
            <a:off x="3361005" y="3383200"/>
            <a:ext cx="1653900" cy="5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73" name="Google Shape;373;p34"/>
          <p:cNvSpPr txBox="1"/>
          <p:nvPr>
            <p:ph idx="5" type="subTitle"/>
          </p:nvPr>
        </p:nvSpPr>
        <p:spPr>
          <a:xfrm>
            <a:off x="714300" y="2780363"/>
            <a:ext cx="22767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74" name="Google Shape;374;p34"/>
          <p:cNvSpPr txBox="1"/>
          <p:nvPr>
            <p:ph idx="6" type="title"/>
          </p:nvPr>
        </p:nvSpPr>
        <p:spPr>
          <a:xfrm>
            <a:off x="6153000" y="3292125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5" name="Google Shape;375;p34"/>
          <p:cNvSpPr txBox="1"/>
          <p:nvPr>
            <p:ph idx="7" type="title"/>
          </p:nvPr>
        </p:nvSpPr>
        <p:spPr>
          <a:xfrm>
            <a:off x="714300" y="2373038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6" name="Google Shape;376;p34"/>
          <p:cNvSpPr txBox="1"/>
          <p:nvPr>
            <p:ph idx="8" type="subTitle"/>
          </p:nvPr>
        </p:nvSpPr>
        <p:spPr>
          <a:xfrm>
            <a:off x="6153000" y="1988063"/>
            <a:ext cx="22767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77" name="Google Shape;377;p34"/>
          <p:cNvSpPr txBox="1"/>
          <p:nvPr>
            <p:ph idx="9" type="title"/>
          </p:nvPr>
        </p:nvSpPr>
        <p:spPr>
          <a:xfrm>
            <a:off x="6153000" y="1580738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 3">
  <p:cSld name="CUSTOM_2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3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380" name="Google Shape;380;p35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1" name="Google Shape;381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382" name="Google Shape;382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5" name="Google Shape;385;p35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386" name="Google Shape;386;p35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387" name="Google Shape;387;p35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8" name="Google Shape;388;p35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89" name="Google Shape;389;p35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35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35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392" name="Google Shape;392;p35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93" name="Google Shape;393;p35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4" name="Google Shape;394;p35"/>
          <p:cNvSpPr txBox="1"/>
          <p:nvPr>
            <p:ph hasCustomPrompt="1" idx="2" type="title"/>
          </p:nvPr>
        </p:nvSpPr>
        <p:spPr>
          <a:xfrm>
            <a:off x="6153001" y="2119725"/>
            <a:ext cx="1653900" cy="5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95" name="Google Shape;395;p35"/>
          <p:cNvSpPr txBox="1"/>
          <p:nvPr>
            <p:ph hasCustomPrompt="1" idx="3" type="title"/>
          </p:nvPr>
        </p:nvSpPr>
        <p:spPr>
          <a:xfrm>
            <a:off x="1214000" y="2119731"/>
            <a:ext cx="1653900" cy="5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96" name="Google Shape;396;p35"/>
          <p:cNvSpPr txBox="1"/>
          <p:nvPr>
            <p:ph idx="1" type="subTitle"/>
          </p:nvPr>
        </p:nvSpPr>
        <p:spPr>
          <a:xfrm>
            <a:off x="3683500" y="3704737"/>
            <a:ext cx="16539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97" name="Google Shape;397;p35"/>
          <p:cNvSpPr txBox="1"/>
          <p:nvPr>
            <p:ph hasCustomPrompt="1" idx="4" type="title"/>
          </p:nvPr>
        </p:nvSpPr>
        <p:spPr>
          <a:xfrm>
            <a:off x="3683505" y="2119725"/>
            <a:ext cx="1653900" cy="5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98" name="Google Shape;398;p35"/>
          <p:cNvSpPr txBox="1"/>
          <p:nvPr>
            <p:ph idx="5" type="subTitle"/>
          </p:nvPr>
        </p:nvSpPr>
        <p:spPr>
          <a:xfrm>
            <a:off x="1214000" y="3704737"/>
            <a:ext cx="16539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99" name="Google Shape;399;p35"/>
          <p:cNvSpPr txBox="1"/>
          <p:nvPr>
            <p:ph idx="6" type="title"/>
          </p:nvPr>
        </p:nvSpPr>
        <p:spPr>
          <a:xfrm>
            <a:off x="3683500" y="3296025"/>
            <a:ext cx="16539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0" name="Google Shape;400;p35"/>
          <p:cNvSpPr txBox="1"/>
          <p:nvPr>
            <p:ph idx="7" type="title"/>
          </p:nvPr>
        </p:nvSpPr>
        <p:spPr>
          <a:xfrm>
            <a:off x="1214000" y="3296025"/>
            <a:ext cx="16539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1" name="Google Shape;401;p35"/>
          <p:cNvSpPr txBox="1"/>
          <p:nvPr>
            <p:ph idx="8" type="subTitle"/>
          </p:nvPr>
        </p:nvSpPr>
        <p:spPr>
          <a:xfrm>
            <a:off x="6153000" y="3699800"/>
            <a:ext cx="16539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02" name="Google Shape;402;p35"/>
          <p:cNvSpPr txBox="1"/>
          <p:nvPr>
            <p:ph idx="9" type="title"/>
          </p:nvPr>
        </p:nvSpPr>
        <p:spPr>
          <a:xfrm>
            <a:off x="6153000" y="3292475"/>
            <a:ext cx="16539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4">
  <p:cSld name="CUSTOM_28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6"/>
          <p:cNvSpPr txBox="1"/>
          <p:nvPr>
            <p:ph hasCustomPrompt="1" type="title"/>
          </p:nvPr>
        </p:nvSpPr>
        <p:spPr>
          <a:xfrm>
            <a:off x="1768000" y="2483450"/>
            <a:ext cx="2157600" cy="12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05" name="Google Shape;405;p36"/>
          <p:cNvSpPr txBox="1"/>
          <p:nvPr>
            <p:ph idx="1" type="subTitle"/>
          </p:nvPr>
        </p:nvSpPr>
        <p:spPr>
          <a:xfrm>
            <a:off x="4500075" y="2483450"/>
            <a:ext cx="23967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06" name="Google Shape;406;p36"/>
          <p:cNvSpPr txBox="1"/>
          <p:nvPr>
            <p:ph idx="2" type="title"/>
          </p:nvPr>
        </p:nvSpPr>
        <p:spPr>
          <a:xfrm>
            <a:off x="1233500" y="1049175"/>
            <a:ext cx="67293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7"/>
          <p:cNvSpPr txBox="1"/>
          <p:nvPr>
            <p:ph type="title"/>
          </p:nvPr>
        </p:nvSpPr>
        <p:spPr>
          <a:xfrm>
            <a:off x="3047300" y="3284538"/>
            <a:ext cx="2807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9" name="Google Shape;409;p37"/>
          <p:cNvSpPr txBox="1"/>
          <p:nvPr>
            <p:ph idx="1" type="subTitle"/>
          </p:nvPr>
        </p:nvSpPr>
        <p:spPr>
          <a:xfrm>
            <a:off x="2436350" y="1804848"/>
            <a:ext cx="4029600" cy="14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3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12" name="Google Shape;412;p38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3" name="Google Shape;413;p3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14" name="Google Shape;414;p3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3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7" name="Google Shape;417;p38"/>
          <p:cNvSpPr txBox="1"/>
          <p:nvPr>
            <p:ph idx="1" type="subTitle"/>
          </p:nvPr>
        </p:nvSpPr>
        <p:spPr>
          <a:xfrm>
            <a:off x="4905375" y="1124700"/>
            <a:ext cx="3533400" cy="3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18" name="Google Shape;418;p38"/>
          <p:cNvSpPr txBox="1"/>
          <p:nvPr>
            <p:ph type="title"/>
          </p:nvPr>
        </p:nvSpPr>
        <p:spPr>
          <a:xfrm>
            <a:off x="714300" y="549600"/>
            <a:ext cx="5869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_1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21" name="Google Shape;421;p39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2" name="Google Shape;422;p3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3" name="Google Shape;423;p3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3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3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6" name="Google Shape;426;p39"/>
          <p:cNvSpPr txBox="1"/>
          <p:nvPr>
            <p:ph type="title"/>
          </p:nvPr>
        </p:nvSpPr>
        <p:spPr>
          <a:xfrm>
            <a:off x="714300" y="685800"/>
            <a:ext cx="3422400" cy="10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7" name="Google Shape;427;p39"/>
          <p:cNvSpPr txBox="1"/>
          <p:nvPr>
            <p:ph idx="1" type="subTitle"/>
          </p:nvPr>
        </p:nvSpPr>
        <p:spPr>
          <a:xfrm>
            <a:off x="723225" y="1783150"/>
            <a:ext cx="3381600" cy="29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28" name="Google Shape;428;p39"/>
          <p:cNvSpPr/>
          <p:nvPr>
            <p:ph idx="2" type="pic"/>
          </p:nvPr>
        </p:nvSpPr>
        <p:spPr>
          <a:xfrm>
            <a:off x="4664000" y="1227750"/>
            <a:ext cx="3145800" cy="2862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_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0"/>
          <p:cNvSpPr txBox="1"/>
          <p:nvPr>
            <p:ph type="title"/>
          </p:nvPr>
        </p:nvSpPr>
        <p:spPr>
          <a:xfrm>
            <a:off x="714300" y="2054525"/>
            <a:ext cx="3422400" cy="8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1" name="Google Shape;431;p40"/>
          <p:cNvSpPr txBox="1"/>
          <p:nvPr>
            <p:ph idx="1" type="subTitle"/>
          </p:nvPr>
        </p:nvSpPr>
        <p:spPr>
          <a:xfrm>
            <a:off x="723225" y="3024275"/>
            <a:ext cx="2896200" cy="10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432" name="Google Shape;432;p4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33" name="Google Shape;433;p40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4" name="Google Shape;434;p4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5" name="Google Shape;435;p4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4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4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8" name="Google Shape;438;p4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439" name="Google Shape;439;p4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440" name="Google Shape;440;p4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1" name="Google Shape;441;p4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442" name="Google Shape;442;p4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" name="Google Shape;443;p4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" name="Google Shape;444;p4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445" name="Google Shape;445;p4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5059982" y="2360375"/>
            <a:ext cx="25635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518675" y="3010950"/>
            <a:ext cx="25635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5059976" y="3010950"/>
            <a:ext cx="25635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3" type="title"/>
          </p:nvPr>
        </p:nvSpPr>
        <p:spPr>
          <a:xfrm>
            <a:off x="1518675" y="2360375"/>
            <a:ext cx="25635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_1_1_1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4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48" name="Google Shape;448;p41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9" name="Google Shape;449;p4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50" name="Google Shape;450;p4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4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4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3" name="Google Shape;453;p41"/>
          <p:cNvSpPr txBox="1"/>
          <p:nvPr>
            <p:ph idx="1" type="subTitle"/>
          </p:nvPr>
        </p:nvSpPr>
        <p:spPr>
          <a:xfrm>
            <a:off x="714300" y="1673500"/>
            <a:ext cx="3732000" cy="29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54" name="Google Shape;454;p41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5" name="Google Shape;455;p41"/>
          <p:cNvSpPr txBox="1"/>
          <p:nvPr>
            <p:ph idx="2" type="subTitle"/>
          </p:nvPr>
        </p:nvSpPr>
        <p:spPr>
          <a:xfrm>
            <a:off x="4698775" y="1673500"/>
            <a:ext cx="3732000" cy="29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2"/>
          <p:cNvSpPr txBox="1"/>
          <p:nvPr>
            <p:ph type="title"/>
          </p:nvPr>
        </p:nvSpPr>
        <p:spPr>
          <a:xfrm>
            <a:off x="2452050" y="1550913"/>
            <a:ext cx="4239900" cy="8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8" name="Google Shape;458;p42"/>
          <p:cNvSpPr txBox="1"/>
          <p:nvPr>
            <p:ph idx="1" type="subTitle"/>
          </p:nvPr>
        </p:nvSpPr>
        <p:spPr>
          <a:xfrm>
            <a:off x="2860800" y="2520675"/>
            <a:ext cx="3422400" cy="14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4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3"/>
          <p:cNvSpPr txBox="1"/>
          <p:nvPr>
            <p:ph type="title"/>
          </p:nvPr>
        </p:nvSpPr>
        <p:spPr>
          <a:xfrm>
            <a:off x="4382596" y="1140194"/>
            <a:ext cx="3422400" cy="8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1" name="Google Shape;461;p43"/>
          <p:cNvSpPr txBox="1"/>
          <p:nvPr>
            <p:ph idx="1" type="subTitle"/>
          </p:nvPr>
        </p:nvSpPr>
        <p:spPr>
          <a:xfrm>
            <a:off x="4382596" y="2109944"/>
            <a:ext cx="3422400" cy="20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9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4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64" name="Google Shape;464;p44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5" name="Google Shape;465;p4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66" name="Google Shape;466;p4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4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4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9" name="Google Shape;469;p44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470" name="Google Shape;470;p4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471" name="Google Shape;471;p4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72" name="Google Shape;472;p4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473" name="Google Shape;473;p4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Google Shape;474;p4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4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476" name="Google Shape;476;p4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77" name="Google Shape;477;p44"/>
          <p:cNvSpPr txBox="1"/>
          <p:nvPr>
            <p:ph type="title"/>
          </p:nvPr>
        </p:nvSpPr>
        <p:spPr>
          <a:xfrm>
            <a:off x="3667800" y="1431825"/>
            <a:ext cx="4475400" cy="6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8" name="Google Shape;478;p44"/>
          <p:cNvSpPr txBox="1"/>
          <p:nvPr>
            <p:ph idx="1" type="subTitle"/>
          </p:nvPr>
        </p:nvSpPr>
        <p:spPr>
          <a:xfrm>
            <a:off x="3679300" y="2063025"/>
            <a:ext cx="4475400" cy="26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8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/>
          <p:nvPr>
            <p:ph type="title"/>
          </p:nvPr>
        </p:nvSpPr>
        <p:spPr>
          <a:xfrm>
            <a:off x="1090750" y="1837925"/>
            <a:ext cx="26940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81" name="Google Shape;481;p45"/>
          <p:cNvSpPr txBox="1"/>
          <p:nvPr>
            <p:ph idx="1" type="subTitle"/>
          </p:nvPr>
        </p:nvSpPr>
        <p:spPr>
          <a:xfrm>
            <a:off x="1090750" y="2514675"/>
            <a:ext cx="2694000" cy="13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27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/>
          <p:cNvSpPr txBox="1"/>
          <p:nvPr>
            <p:ph type="title"/>
          </p:nvPr>
        </p:nvSpPr>
        <p:spPr>
          <a:xfrm>
            <a:off x="4192275" y="1940525"/>
            <a:ext cx="3077100" cy="8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4" name="Google Shape;484;p46"/>
          <p:cNvSpPr txBox="1"/>
          <p:nvPr>
            <p:ph idx="1" type="subTitle"/>
          </p:nvPr>
        </p:nvSpPr>
        <p:spPr>
          <a:xfrm>
            <a:off x="4192275" y="2910275"/>
            <a:ext cx="30771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0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7"/>
          <p:cNvSpPr txBox="1"/>
          <p:nvPr>
            <p:ph type="ctrTitle"/>
          </p:nvPr>
        </p:nvSpPr>
        <p:spPr>
          <a:xfrm>
            <a:off x="2712200" y="1485885"/>
            <a:ext cx="3946200" cy="19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4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89" name="Google Shape;489;p48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0" name="Google Shape;490;p4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91" name="Google Shape;491;p4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94" name="Google Shape;494;p48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495" name="Google Shape;495;p48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496" name="Google Shape;496;p48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7" name="Google Shape;497;p48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498" name="Google Shape;498;p48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p48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" name="Google Shape;500;p48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501" name="Google Shape;501;p48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02" name="Google Shape;502;p48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49"/>
          <p:cNvGrpSpPr/>
          <p:nvPr/>
        </p:nvGrpSpPr>
        <p:grpSpPr>
          <a:xfrm flipH="1">
            <a:off x="214694" y="123860"/>
            <a:ext cx="8552969" cy="4510486"/>
            <a:chOff x="45421" y="890559"/>
            <a:chExt cx="6688800" cy="3527400"/>
          </a:xfrm>
        </p:grpSpPr>
        <p:sp>
          <p:nvSpPr>
            <p:cNvPr id="505" name="Google Shape;505;p49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fmla="val 4601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9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9"/>
            <p:cNvSpPr/>
            <p:nvPr/>
          </p:nvSpPr>
          <p:spPr>
            <a:xfrm>
              <a:off x="6588804" y="96503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9"/>
            <p:cNvSpPr/>
            <p:nvPr/>
          </p:nvSpPr>
          <p:spPr>
            <a:xfrm>
              <a:off x="6461401" y="96503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9"/>
            <p:cNvSpPr/>
            <p:nvPr/>
          </p:nvSpPr>
          <p:spPr>
            <a:xfrm>
              <a:off x="6314155" y="96391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" name="Google Shape;510;p49"/>
          <p:cNvGrpSpPr/>
          <p:nvPr/>
        </p:nvGrpSpPr>
        <p:grpSpPr>
          <a:xfrm flipH="1">
            <a:off x="394192" y="461737"/>
            <a:ext cx="8552969" cy="4510486"/>
            <a:chOff x="45421" y="890559"/>
            <a:chExt cx="6688800" cy="3527400"/>
          </a:xfrm>
        </p:grpSpPr>
        <p:sp>
          <p:nvSpPr>
            <p:cNvPr id="511" name="Google Shape;511;p49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fmla="val 4601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9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9"/>
            <p:cNvSpPr/>
            <p:nvPr/>
          </p:nvSpPr>
          <p:spPr>
            <a:xfrm>
              <a:off x="6588804" y="96503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9"/>
            <p:cNvSpPr/>
            <p:nvPr/>
          </p:nvSpPr>
          <p:spPr>
            <a:xfrm>
              <a:off x="6461401" y="96503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9"/>
            <p:cNvSpPr/>
            <p:nvPr/>
          </p:nvSpPr>
          <p:spPr>
            <a:xfrm>
              <a:off x="6314155" y="96391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6" name="Google Shape;516;p49"/>
          <p:cNvSpPr txBox="1"/>
          <p:nvPr>
            <p:ph type="title"/>
          </p:nvPr>
        </p:nvSpPr>
        <p:spPr>
          <a:xfrm>
            <a:off x="1019175" y="808600"/>
            <a:ext cx="3552900" cy="10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7" name="Google Shape;517;p49"/>
          <p:cNvSpPr txBox="1"/>
          <p:nvPr>
            <p:ph idx="1" type="subTitle"/>
          </p:nvPr>
        </p:nvSpPr>
        <p:spPr>
          <a:xfrm>
            <a:off x="1019175" y="1789000"/>
            <a:ext cx="35529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518" name="Google Shape;518;p49"/>
          <p:cNvSpPr txBox="1"/>
          <p:nvPr/>
        </p:nvSpPr>
        <p:spPr>
          <a:xfrm>
            <a:off x="1019175" y="3812950"/>
            <a:ext cx="342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icons, infographics &amp; images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5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21" name="Google Shape;521;p50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2" name="Google Shape;522;p5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23" name="Google Shape;523;p5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5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5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0" name="Google Shape;40;p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5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28" name="Google Shape;528;p51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9" name="Google Shape;529;p5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30" name="Google Shape;530;p5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5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5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3" name="Google Shape;533;p51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534" name="Google Shape;534;p51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535" name="Google Shape;535;p51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36" name="Google Shape;536;p51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537" name="Google Shape;537;p51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" name="Google Shape;538;p51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" name="Google Shape;539;p51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540" name="Google Shape;540;p51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41" name="Google Shape;541;p51"/>
          <p:cNvGrpSpPr/>
          <p:nvPr/>
        </p:nvGrpSpPr>
        <p:grpSpPr>
          <a:xfrm>
            <a:off x="157050" y="405675"/>
            <a:ext cx="8986935" cy="4747800"/>
            <a:chOff x="104746" y="204750"/>
            <a:chExt cx="8986935" cy="4747800"/>
          </a:xfrm>
        </p:grpSpPr>
        <p:grpSp>
          <p:nvGrpSpPr>
            <p:cNvPr id="542" name="Google Shape;542;p51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543" name="Google Shape;543;p51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44" name="Google Shape;544;p51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545" name="Google Shape;545;p51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" name="Google Shape;546;p51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" name="Google Shape;547;p51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548" name="Google Shape;548;p51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714300" y="1806875"/>
            <a:ext cx="3789000" cy="26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type="title"/>
          </p:nvPr>
        </p:nvSpPr>
        <p:spPr>
          <a:xfrm>
            <a:off x="714300" y="1068850"/>
            <a:ext cx="30021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2321475" y="2020138"/>
            <a:ext cx="4041000" cy="17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3517350" y="756225"/>
            <a:ext cx="4912500" cy="11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4176400" y="1862625"/>
            <a:ext cx="4262700" cy="27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54" name="Google Shape;54;p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4139225" y="3266953"/>
            <a:ext cx="4290900" cy="11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2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11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11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11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11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11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11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gif"/><Relationship Id="rId4" Type="http://schemas.openxmlformats.org/officeDocument/2006/relationships/image" Target="../media/image2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2"/>
          <p:cNvSpPr/>
          <p:nvPr/>
        </p:nvSpPr>
        <p:spPr>
          <a:xfrm>
            <a:off x="7714524" y="1026253"/>
            <a:ext cx="665140" cy="661214"/>
          </a:xfrm>
          <a:custGeom>
            <a:rect b="b" l="l" r="r" t="t"/>
            <a:pathLst>
              <a:path extrusionOk="0" h="9094" w="9148">
                <a:moveTo>
                  <a:pt x="4561" y="2153"/>
                </a:moveTo>
                <a:cubicBezTo>
                  <a:pt x="4628" y="2153"/>
                  <a:pt x="4697" y="2157"/>
                  <a:pt x="4770" y="2164"/>
                </a:cubicBezTo>
                <a:cubicBezTo>
                  <a:pt x="4799" y="2164"/>
                  <a:pt x="4828" y="2164"/>
                  <a:pt x="4871" y="2179"/>
                </a:cubicBezTo>
                <a:lnTo>
                  <a:pt x="4972" y="2193"/>
                </a:lnTo>
                <a:cubicBezTo>
                  <a:pt x="5001" y="2193"/>
                  <a:pt x="5030" y="2193"/>
                  <a:pt x="5074" y="2208"/>
                </a:cubicBezTo>
                <a:cubicBezTo>
                  <a:pt x="5146" y="2222"/>
                  <a:pt x="5233" y="2251"/>
                  <a:pt x="5320" y="2280"/>
                </a:cubicBezTo>
                <a:lnTo>
                  <a:pt x="5393" y="2295"/>
                </a:lnTo>
                <a:cubicBezTo>
                  <a:pt x="5494" y="2338"/>
                  <a:pt x="5610" y="2382"/>
                  <a:pt x="5712" y="2440"/>
                </a:cubicBezTo>
                <a:cubicBezTo>
                  <a:pt x="5755" y="2469"/>
                  <a:pt x="5784" y="2483"/>
                  <a:pt x="5813" y="2498"/>
                </a:cubicBezTo>
                <a:cubicBezTo>
                  <a:pt x="5842" y="2527"/>
                  <a:pt x="5886" y="2541"/>
                  <a:pt x="5915" y="2570"/>
                </a:cubicBezTo>
                <a:lnTo>
                  <a:pt x="6002" y="2628"/>
                </a:lnTo>
                <a:lnTo>
                  <a:pt x="6016" y="2643"/>
                </a:lnTo>
                <a:cubicBezTo>
                  <a:pt x="6045" y="2657"/>
                  <a:pt x="6074" y="2686"/>
                  <a:pt x="6103" y="2715"/>
                </a:cubicBezTo>
                <a:cubicBezTo>
                  <a:pt x="6132" y="2730"/>
                  <a:pt x="6161" y="2759"/>
                  <a:pt x="6190" y="2788"/>
                </a:cubicBezTo>
                <a:cubicBezTo>
                  <a:pt x="6248" y="2845"/>
                  <a:pt x="6306" y="2903"/>
                  <a:pt x="6364" y="2961"/>
                </a:cubicBezTo>
                <a:cubicBezTo>
                  <a:pt x="6379" y="2990"/>
                  <a:pt x="6408" y="3005"/>
                  <a:pt x="6422" y="3034"/>
                </a:cubicBezTo>
                <a:cubicBezTo>
                  <a:pt x="6466" y="3077"/>
                  <a:pt x="6495" y="3121"/>
                  <a:pt x="6524" y="3164"/>
                </a:cubicBezTo>
                <a:lnTo>
                  <a:pt x="6567" y="3222"/>
                </a:lnTo>
                <a:cubicBezTo>
                  <a:pt x="6625" y="3309"/>
                  <a:pt x="6668" y="3382"/>
                  <a:pt x="6712" y="3469"/>
                </a:cubicBezTo>
                <a:cubicBezTo>
                  <a:pt x="6726" y="3498"/>
                  <a:pt x="6741" y="3527"/>
                  <a:pt x="6755" y="3556"/>
                </a:cubicBezTo>
                <a:lnTo>
                  <a:pt x="6770" y="3570"/>
                </a:lnTo>
                <a:cubicBezTo>
                  <a:pt x="6784" y="3614"/>
                  <a:pt x="6799" y="3643"/>
                  <a:pt x="6813" y="3686"/>
                </a:cubicBezTo>
                <a:lnTo>
                  <a:pt x="6813" y="3701"/>
                </a:lnTo>
                <a:cubicBezTo>
                  <a:pt x="6828" y="3730"/>
                  <a:pt x="6828" y="3759"/>
                  <a:pt x="6842" y="3788"/>
                </a:cubicBezTo>
                <a:cubicBezTo>
                  <a:pt x="6857" y="3802"/>
                  <a:pt x="6857" y="3817"/>
                  <a:pt x="6857" y="3846"/>
                </a:cubicBezTo>
                <a:cubicBezTo>
                  <a:pt x="6886" y="3918"/>
                  <a:pt x="6900" y="3991"/>
                  <a:pt x="6929" y="4078"/>
                </a:cubicBezTo>
                <a:cubicBezTo>
                  <a:pt x="6929" y="4107"/>
                  <a:pt x="6929" y="4121"/>
                  <a:pt x="6944" y="4150"/>
                </a:cubicBezTo>
                <a:cubicBezTo>
                  <a:pt x="6944" y="4208"/>
                  <a:pt x="6958" y="4266"/>
                  <a:pt x="6973" y="4324"/>
                </a:cubicBezTo>
                <a:cubicBezTo>
                  <a:pt x="6973" y="4382"/>
                  <a:pt x="6973" y="4498"/>
                  <a:pt x="6973" y="4585"/>
                </a:cubicBezTo>
                <a:cubicBezTo>
                  <a:pt x="6973" y="4657"/>
                  <a:pt x="6987" y="4701"/>
                  <a:pt x="6987" y="4788"/>
                </a:cubicBezTo>
                <a:cubicBezTo>
                  <a:pt x="6987" y="4788"/>
                  <a:pt x="6987" y="4802"/>
                  <a:pt x="6987" y="4802"/>
                </a:cubicBezTo>
                <a:lnTo>
                  <a:pt x="6973" y="4933"/>
                </a:lnTo>
                <a:cubicBezTo>
                  <a:pt x="6973" y="4976"/>
                  <a:pt x="6958" y="5005"/>
                  <a:pt x="6944" y="5049"/>
                </a:cubicBezTo>
                <a:cubicBezTo>
                  <a:pt x="6929" y="5136"/>
                  <a:pt x="6900" y="5208"/>
                  <a:pt x="6871" y="5295"/>
                </a:cubicBezTo>
                <a:cubicBezTo>
                  <a:pt x="6857" y="5339"/>
                  <a:pt x="6842" y="5382"/>
                  <a:pt x="6828" y="5426"/>
                </a:cubicBezTo>
                <a:cubicBezTo>
                  <a:pt x="6813" y="5484"/>
                  <a:pt x="6799" y="5513"/>
                  <a:pt x="6770" y="5556"/>
                </a:cubicBezTo>
                <a:lnTo>
                  <a:pt x="6726" y="5643"/>
                </a:lnTo>
                <a:cubicBezTo>
                  <a:pt x="6697" y="5716"/>
                  <a:pt x="6639" y="5788"/>
                  <a:pt x="6596" y="5861"/>
                </a:cubicBezTo>
                <a:lnTo>
                  <a:pt x="6553" y="5919"/>
                </a:lnTo>
                <a:cubicBezTo>
                  <a:pt x="6553" y="5933"/>
                  <a:pt x="6553" y="5948"/>
                  <a:pt x="6538" y="5948"/>
                </a:cubicBezTo>
                <a:lnTo>
                  <a:pt x="6495" y="6020"/>
                </a:lnTo>
                <a:lnTo>
                  <a:pt x="6422" y="6093"/>
                </a:lnTo>
                <a:cubicBezTo>
                  <a:pt x="6379" y="6151"/>
                  <a:pt x="6335" y="6194"/>
                  <a:pt x="6292" y="6237"/>
                </a:cubicBezTo>
                <a:cubicBezTo>
                  <a:pt x="6263" y="6266"/>
                  <a:pt x="6248" y="6281"/>
                  <a:pt x="6219" y="6310"/>
                </a:cubicBezTo>
                <a:lnTo>
                  <a:pt x="6161" y="6368"/>
                </a:lnTo>
                <a:lnTo>
                  <a:pt x="6060" y="6440"/>
                </a:lnTo>
                <a:cubicBezTo>
                  <a:pt x="5973" y="6513"/>
                  <a:pt x="5900" y="6571"/>
                  <a:pt x="5813" y="6614"/>
                </a:cubicBezTo>
                <a:lnTo>
                  <a:pt x="5726" y="6672"/>
                </a:lnTo>
                <a:lnTo>
                  <a:pt x="5625" y="6716"/>
                </a:lnTo>
                <a:lnTo>
                  <a:pt x="5538" y="6759"/>
                </a:lnTo>
                <a:lnTo>
                  <a:pt x="5378" y="6817"/>
                </a:lnTo>
                <a:cubicBezTo>
                  <a:pt x="5349" y="6832"/>
                  <a:pt x="5306" y="6846"/>
                  <a:pt x="5277" y="6846"/>
                </a:cubicBezTo>
                <a:cubicBezTo>
                  <a:pt x="5219" y="6875"/>
                  <a:pt x="5146" y="6890"/>
                  <a:pt x="5088" y="6904"/>
                </a:cubicBezTo>
                <a:cubicBezTo>
                  <a:pt x="5045" y="6904"/>
                  <a:pt x="5016" y="6919"/>
                  <a:pt x="4987" y="6919"/>
                </a:cubicBezTo>
                <a:cubicBezTo>
                  <a:pt x="4944" y="6933"/>
                  <a:pt x="4915" y="6933"/>
                  <a:pt x="4886" y="6933"/>
                </a:cubicBezTo>
                <a:cubicBezTo>
                  <a:pt x="4763" y="6944"/>
                  <a:pt x="4640" y="6954"/>
                  <a:pt x="4517" y="6954"/>
                </a:cubicBezTo>
                <a:cubicBezTo>
                  <a:pt x="4466" y="6954"/>
                  <a:pt x="4415" y="6952"/>
                  <a:pt x="4364" y="6948"/>
                </a:cubicBezTo>
                <a:cubicBezTo>
                  <a:pt x="4335" y="6948"/>
                  <a:pt x="4306" y="6933"/>
                  <a:pt x="4277" y="6933"/>
                </a:cubicBezTo>
                <a:cubicBezTo>
                  <a:pt x="4233" y="6933"/>
                  <a:pt x="4204" y="6933"/>
                  <a:pt x="4175" y="6919"/>
                </a:cubicBezTo>
                <a:cubicBezTo>
                  <a:pt x="4132" y="6919"/>
                  <a:pt x="4103" y="6904"/>
                  <a:pt x="4074" y="6904"/>
                </a:cubicBezTo>
                <a:cubicBezTo>
                  <a:pt x="3958" y="6875"/>
                  <a:pt x="3842" y="6846"/>
                  <a:pt x="3726" y="6803"/>
                </a:cubicBezTo>
                <a:cubicBezTo>
                  <a:pt x="3697" y="6788"/>
                  <a:pt x="3668" y="6788"/>
                  <a:pt x="3624" y="6774"/>
                </a:cubicBezTo>
                <a:lnTo>
                  <a:pt x="3523" y="6730"/>
                </a:lnTo>
                <a:lnTo>
                  <a:pt x="3508" y="6730"/>
                </a:lnTo>
                <a:cubicBezTo>
                  <a:pt x="3479" y="6716"/>
                  <a:pt x="3450" y="6701"/>
                  <a:pt x="3407" y="6687"/>
                </a:cubicBezTo>
                <a:cubicBezTo>
                  <a:pt x="3349" y="6643"/>
                  <a:pt x="3277" y="6600"/>
                  <a:pt x="3219" y="6556"/>
                </a:cubicBezTo>
                <a:cubicBezTo>
                  <a:pt x="3175" y="6542"/>
                  <a:pt x="3146" y="6527"/>
                  <a:pt x="3117" y="6498"/>
                </a:cubicBezTo>
                <a:lnTo>
                  <a:pt x="3045" y="6440"/>
                </a:lnTo>
                <a:cubicBezTo>
                  <a:pt x="3001" y="6411"/>
                  <a:pt x="2972" y="6368"/>
                  <a:pt x="2929" y="6339"/>
                </a:cubicBezTo>
                <a:cubicBezTo>
                  <a:pt x="2900" y="6310"/>
                  <a:pt x="2871" y="6281"/>
                  <a:pt x="2827" y="6237"/>
                </a:cubicBezTo>
                <a:lnTo>
                  <a:pt x="2755" y="6151"/>
                </a:lnTo>
                <a:cubicBezTo>
                  <a:pt x="2653" y="6049"/>
                  <a:pt x="2581" y="5933"/>
                  <a:pt x="2494" y="5817"/>
                </a:cubicBezTo>
                <a:cubicBezTo>
                  <a:pt x="2479" y="5774"/>
                  <a:pt x="2465" y="5745"/>
                  <a:pt x="2436" y="5716"/>
                </a:cubicBezTo>
                <a:cubicBezTo>
                  <a:pt x="2421" y="5672"/>
                  <a:pt x="2392" y="5629"/>
                  <a:pt x="2378" y="5600"/>
                </a:cubicBezTo>
                <a:cubicBezTo>
                  <a:pt x="2363" y="5556"/>
                  <a:pt x="2363" y="5556"/>
                  <a:pt x="2349" y="5527"/>
                </a:cubicBezTo>
                <a:cubicBezTo>
                  <a:pt x="2349" y="5513"/>
                  <a:pt x="2334" y="5498"/>
                  <a:pt x="2334" y="5484"/>
                </a:cubicBezTo>
                <a:cubicBezTo>
                  <a:pt x="2334" y="5469"/>
                  <a:pt x="2320" y="5440"/>
                  <a:pt x="2305" y="5426"/>
                </a:cubicBezTo>
                <a:cubicBezTo>
                  <a:pt x="2305" y="5397"/>
                  <a:pt x="2291" y="5368"/>
                  <a:pt x="2276" y="5339"/>
                </a:cubicBezTo>
                <a:cubicBezTo>
                  <a:pt x="2276" y="5339"/>
                  <a:pt x="2276" y="5324"/>
                  <a:pt x="2276" y="5310"/>
                </a:cubicBezTo>
                <a:cubicBezTo>
                  <a:pt x="2262" y="5281"/>
                  <a:pt x="2247" y="5252"/>
                  <a:pt x="2247" y="5223"/>
                </a:cubicBezTo>
                <a:cubicBezTo>
                  <a:pt x="2233" y="5165"/>
                  <a:pt x="2218" y="5121"/>
                  <a:pt x="2204" y="5063"/>
                </a:cubicBezTo>
                <a:cubicBezTo>
                  <a:pt x="2204" y="5034"/>
                  <a:pt x="2189" y="5005"/>
                  <a:pt x="2189" y="4976"/>
                </a:cubicBezTo>
                <a:cubicBezTo>
                  <a:pt x="2175" y="4918"/>
                  <a:pt x="2160" y="4860"/>
                  <a:pt x="2160" y="4802"/>
                </a:cubicBezTo>
                <a:cubicBezTo>
                  <a:pt x="2160" y="4730"/>
                  <a:pt x="2146" y="4643"/>
                  <a:pt x="2146" y="4556"/>
                </a:cubicBezTo>
                <a:cubicBezTo>
                  <a:pt x="2146" y="4484"/>
                  <a:pt x="2160" y="4397"/>
                  <a:pt x="2160" y="4310"/>
                </a:cubicBezTo>
                <a:cubicBezTo>
                  <a:pt x="2160" y="4310"/>
                  <a:pt x="2160" y="4295"/>
                  <a:pt x="2160" y="4295"/>
                </a:cubicBezTo>
                <a:cubicBezTo>
                  <a:pt x="2160" y="4252"/>
                  <a:pt x="2175" y="4208"/>
                  <a:pt x="2175" y="4179"/>
                </a:cubicBezTo>
                <a:cubicBezTo>
                  <a:pt x="2189" y="4136"/>
                  <a:pt x="2189" y="4092"/>
                  <a:pt x="2204" y="4049"/>
                </a:cubicBezTo>
                <a:cubicBezTo>
                  <a:pt x="2218" y="3962"/>
                  <a:pt x="2247" y="3889"/>
                  <a:pt x="2262" y="3802"/>
                </a:cubicBezTo>
                <a:lnTo>
                  <a:pt x="2305" y="3715"/>
                </a:lnTo>
                <a:cubicBezTo>
                  <a:pt x="2305" y="3686"/>
                  <a:pt x="2320" y="3657"/>
                  <a:pt x="2334" y="3643"/>
                </a:cubicBezTo>
                <a:cubicBezTo>
                  <a:pt x="2334" y="3614"/>
                  <a:pt x="2349" y="3599"/>
                  <a:pt x="2349" y="3585"/>
                </a:cubicBezTo>
                <a:cubicBezTo>
                  <a:pt x="2363" y="3570"/>
                  <a:pt x="2378" y="3541"/>
                  <a:pt x="2378" y="3527"/>
                </a:cubicBezTo>
                <a:cubicBezTo>
                  <a:pt x="2407" y="3454"/>
                  <a:pt x="2450" y="3396"/>
                  <a:pt x="2479" y="3338"/>
                </a:cubicBezTo>
                <a:lnTo>
                  <a:pt x="2537" y="3251"/>
                </a:lnTo>
                <a:lnTo>
                  <a:pt x="2581" y="3179"/>
                </a:lnTo>
                <a:cubicBezTo>
                  <a:pt x="2610" y="3135"/>
                  <a:pt x="2639" y="3106"/>
                  <a:pt x="2668" y="3077"/>
                </a:cubicBezTo>
                <a:cubicBezTo>
                  <a:pt x="2697" y="3034"/>
                  <a:pt x="2711" y="3005"/>
                  <a:pt x="2740" y="2976"/>
                </a:cubicBezTo>
                <a:cubicBezTo>
                  <a:pt x="2769" y="2947"/>
                  <a:pt x="2798" y="2918"/>
                  <a:pt x="2827" y="2874"/>
                </a:cubicBezTo>
                <a:cubicBezTo>
                  <a:pt x="2987" y="2730"/>
                  <a:pt x="3146" y="2599"/>
                  <a:pt x="3334" y="2483"/>
                </a:cubicBezTo>
                <a:lnTo>
                  <a:pt x="3421" y="2440"/>
                </a:lnTo>
                <a:lnTo>
                  <a:pt x="3508" y="2396"/>
                </a:lnTo>
                <a:lnTo>
                  <a:pt x="3610" y="2353"/>
                </a:lnTo>
                <a:cubicBezTo>
                  <a:pt x="3653" y="2324"/>
                  <a:pt x="3711" y="2309"/>
                  <a:pt x="3769" y="2280"/>
                </a:cubicBezTo>
                <a:cubicBezTo>
                  <a:pt x="3798" y="2266"/>
                  <a:pt x="3827" y="2266"/>
                  <a:pt x="3856" y="2251"/>
                </a:cubicBezTo>
                <a:lnTo>
                  <a:pt x="3958" y="2222"/>
                </a:lnTo>
                <a:cubicBezTo>
                  <a:pt x="4016" y="2208"/>
                  <a:pt x="4088" y="2193"/>
                  <a:pt x="4161" y="2193"/>
                </a:cubicBezTo>
                <a:lnTo>
                  <a:pt x="4262" y="2179"/>
                </a:lnTo>
                <a:lnTo>
                  <a:pt x="4364" y="2164"/>
                </a:lnTo>
                <a:cubicBezTo>
                  <a:pt x="4429" y="2157"/>
                  <a:pt x="4494" y="2153"/>
                  <a:pt x="4561" y="2153"/>
                </a:cubicBezTo>
                <a:close/>
                <a:moveTo>
                  <a:pt x="4588" y="1"/>
                </a:moveTo>
                <a:cubicBezTo>
                  <a:pt x="4422" y="1"/>
                  <a:pt x="4255" y="12"/>
                  <a:pt x="4088" y="33"/>
                </a:cubicBezTo>
                <a:cubicBezTo>
                  <a:pt x="3827" y="62"/>
                  <a:pt x="3624" y="309"/>
                  <a:pt x="3653" y="570"/>
                </a:cubicBezTo>
                <a:lnTo>
                  <a:pt x="3653" y="613"/>
                </a:lnTo>
                <a:cubicBezTo>
                  <a:pt x="3653" y="642"/>
                  <a:pt x="3653" y="657"/>
                  <a:pt x="3653" y="686"/>
                </a:cubicBezTo>
                <a:cubicBezTo>
                  <a:pt x="3653" y="874"/>
                  <a:pt x="3552" y="1048"/>
                  <a:pt x="3378" y="1135"/>
                </a:cubicBezTo>
                <a:lnTo>
                  <a:pt x="3334" y="1149"/>
                </a:lnTo>
                <a:lnTo>
                  <a:pt x="3190" y="1207"/>
                </a:lnTo>
                <a:lnTo>
                  <a:pt x="3059" y="1265"/>
                </a:lnTo>
                <a:lnTo>
                  <a:pt x="3030" y="1280"/>
                </a:lnTo>
                <a:cubicBezTo>
                  <a:pt x="2964" y="1306"/>
                  <a:pt x="2895" y="1319"/>
                  <a:pt x="2827" y="1319"/>
                </a:cubicBezTo>
                <a:cubicBezTo>
                  <a:pt x="2673" y="1319"/>
                  <a:pt x="2526" y="1252"/>
                  <a:pt x="2436" y="1121"/>
                </a:cubicBezTo>
                <a:cubicBezTo>
                  <a:pt x="2336" y="985"/>
                  <a:pt x="2185" y="917"/>
                  <a:pt x="2030" y="917"/>
                </a:cubicBezTo>
                <a:cubicBezTo>
                  <a:pt x="1937" y="917"/>
                  <a:pt x="1841" y="941"/>
                  <a:pt x="1754" y="990"/>
                </a:cubicBezTo>
                <a:lnTo>
                  <a:pt x="1711" y="1019"/>
                </a:lnTo>
                <a:cubicBezTo>
                  <a:pt x="1465" y="1222"/>
                  <a:pt x="1233" y="1454"/>
                  <a:pt x="1030" y="1715"/>
                </a:cubicBezTo>
                <a:cubicBezTo>
                  <a:pt x="928" y="1845"/>
                  <a:pt x="885" y="2005"/>
                  <a:pt x="943" y="2164"/>
                </a:cubicBezTo>
                <a:cubicBezTo>
                  <a:pt x="957" y="2208"/>
                  <a:pt x="972" y="2251"/>
                  <a:pt x="1001" y="2295"/>
                </a:cubicBezTo>
                <a:cubicBezTo>
                  <a:pt x="1015" y="2324"/>
                  <a:pt x="1044" y="2367"/>
                  <a:pt x="1073" y="2382"/>
                </a:cubicBezTo>
                <a:lnTo>
                  <a:pt x="1117" y="2425"/>
                </a:lnTo>
                <a:cubicBezTo>
                  <a:pt x="1305" y="2570"/>
                  <a:pt x="1378" y="2817"/>
                  <a:pt x="1276" y="3034"/>
                </a:cubicBezTo>
                <a:cubicBezTo>
                  <a:pt x="1233" y="3135"/>
                  <a:pt x="1189" y="3237"/>
                  <a:pt x="1146" y="3338"/>
                </a:cubicBezTo>
                <a:cubicBezTo>
                  <a:pt x="1131" y="3396"/>
                  <a:pt x="1102" y="3454"/>
                  <a:pt x="1059" y="3498"/>
                </a:cubicBezTo>
                <a:cubicBezTo>
                  <a:pt x="1030" y="3527"/>
                  <a:pt x="1001" y="3541"/>
                  <a:pt x="972" y="3570"/>
                </a:cubicBezTo>
                <a:cubicBezTo>
                  <a:pt x="943" y="3585"/>
                  <a:pt x="899" y="3599"/>
                  <a:pt x="870" y="3614"/>
                </a:cubicBezTo>
                <a:cubicBezTo>
                  <a:pt x="841" y="3628"/>
                  <a:pt x="827" y="3643"/>
                  <a:pt x="798" y="3643"/>
                </a:cubicBezTo>
                <a:cubicBezTo>
                  <a:pt x="769" y="3650"/>
                  <a:pt x="740" y="3654"/>
                  <a:pt x="711" y="3654"/>
                </a:cubicBezTo>
                <a:cubicBezTo>
                  <a:pt x="682" y="3654"/>
                  <a:pt x="653" y="3650"/>
                  <a:pt x="624" y="3643"/>
                </a:cubicBezTo>
                <a:lnTo>
                  <a:pt x="450" y="3643"/>
                </a:lnTo>
                <a:cubicBezTo>
                  <a:pt x="232" y="3686"/>
                  <a:pt x="73" y="3860"/>
                  <a:pt x="44" y="4078"/>
                </a:cubicBezTo>
                <a:cubicBezTo>
                  <a:pt x="0" y="4397"/>
                  <a:pt x="0" y="4730"/>
                  <a:pt x="44" y="5049"/>
                </a:cubicBezTo>
                <a:cubicBezTo>
                  <a:pt x="70" y="5305"/>
                  <a:pt x="277" y="5494"/>
                  <a:pt x="525" y="5494"/>
                </a:cubicBezTo>
                <a:cubicBezTo>
                  <a:pt x="557" y="5494"/>
                  <a:pt x="590" y="5490"/>
                  <a:pt x="624" y="5484"/>
                </a:cubicBezTo>
                <a:lnTo>
                  <a:pt x="696" y="5484"/>
                </a:lnTo>
                <a:cubicBezTo>
                  <a:pt x="798" y="5484"/>
                  <a:pt x="885" y="5527"/>
                  <a:pt x="972" y="5571"/>
                </a:cubicBezTo>
                <a:cubicBezTo>
                  <a:pt x="1001" y="5585"/>
                  <a:pt x="1015" y="5614"/>
                  <a:pt x="1030" y="5629"/>
                </a:cubicBezTo>
                <a:cubicBezTo>
                  <a:pt x="1088" y="5672"/>
                  <a:pt x="1131" y="5730"/>
                  <a:pt x="1160" y="5803"/>
                </a:cubicBezTo>
                <a:cubicBezTo>
                  <a:pt x="1189" y="5904"/>
                  <a:pt x="1233" y="6006"/>
                  <a:pt x="1276" y="6107"/>
                </a:cubicBezTo>
                <a:cubicBezTo>
                  <a:pt x="1378" y="6310"/>
                  <a:pt x="1320" y="6527"/>
                  <a:pt x="1175" y="6672"/>
                </a:cubicBezTo>
                <a:lnTo>
                  <a:pt x="1117" y="6716"/>
                </a:lnTo>
                <a:cubicBezTo>
                  <a:pt x="1073" y="6745"/>
                  <a:pt x="1030" y="6788"/>
                  <a:pt x="1001" y="6846"/>
                </a:cubicBezTo>
                <a:cubicBezTo>
                  <a:pt x="972" y="6875"/>
                  <a:pt x="957" y="6919"/>
                  <a:pt x="943" y="6977"/>
                </a:cubicBezTo>
                <a:cubicBezTo>
                  <a:pt x="943" y="6991"/>
                  <a:pt x="943" y="7006"/>
                  <a:pt x="928" y="7020"/>
                </a:cubicBezTo>
                <a:lnTo>
                  <a:pt x="928" y="7064"/>
                </a:lnTo>
                <a:cubicBezTo>
                  <a:pt x="928" y="7078"/>
                  <a:pt x="928" y="7093"/>
                  <a:pt x="928" y="7107"/>
                </a:cubicBezTo>
                <a:lnTo>
                  <a:pt x="928" y="7122"/>
                </a:lnTo>
                <a:lnTo>
                  <a:pt x="928" y="7194"/>
                </a:lnTo>
                <a:cubicBezTo>
                  <a:pt x="943" y="7223"/>
                  <a:pt x="943" y="7238"/>
                  <a:pt x="957" y="7267"/>
                </a:cubicBezTo>
                <a:cubicBezTo>
                  <a:pt x="957" y="7267"/>
                  <a:pt x="957" y="7281"/>
                  <a:pt x="957" y="7281"/>
                </a:cubicBezTo>
                <a:cubicBezTo>
                  <a:pt x="972" y="7296"/>
                  <a:pt x="972" y="7325"/>
                  <a:pt x="986" y="7339"/>
                </a:cubicBezTo>
                <a:lnTo>
                  <a:pt x="986" y="7354"/>
                </a:lnTo>
                <a:cubicBezTo>
                  <a:pt x="1001" y="7368"/>
                  <a:pt x="1001" y="7383"/>
                  <a:pt x="1015" y="7397"/>
                </a:cubicBezTo>
                <a:cubicBezTo>
                  <a:pt x="1218" y="7658"/>
                  <a:pt x="1450" y="7890"/>
                  <a:pt x="1711" y="8093"/>
                </a:cubicBezTo>
                <a:cubicBezTo>
                  <a:pt x="1796" y="8166"/>
                  <a:pt x="1901" y="8198"/>
                  <a:pt x="2001" y="8198"/>
                </a:cubicBezTo>
                <a:cubicBezTo>
                  <a:pt x="2021" y="8198"/>
                  <a:pt x="2040" y="8197"/>
                  <a:pt x="2059" y="8194"/>
                </a:cubicBezTo>
                <a:cubicBezTo>
                  <a:pt x="2102" y="8194"/>
                  <a:pt x="2146" y="8180"/>
                  <a:pt x="2189" y="8165"/>
                </a:cubicBezTo>
                <a:cubicBezTo>
                  <a:pt x="2291" y="8136"/>
                  <a:pt x="2363" y="8078"/>
                  <a:pt x="2421" y="8006"/>
                </a:cubicBezTo>
                <a:lnTo>
                  <a:pt x="2465" y="7948"/>
                </a:lnTo>
                <a:cubicBezTo>
                  <a:pt x="2523" y="7905"/>
                  <a:pt x="2581" y="7861"/>
                  <a:pt x="2653" y="7832"/>
                </a:cubicBezTo>
                <a:lnTo>
                  <a:pt x="2827" y="7789"/>
                </a:lnTo>
                <a:cubicBezTo>
                  <a:pt x="2900" y="7803"/>
                  <a:pt x="2972" y="7818"/>
                  <a:pt x="3030" y="7847"/>
                </a:cubicBezTo>
                <a:cubicBezTo>
                  <a:pt x="3132" y="7890"/>
                  <a:pt x="3233" y="7933"/>
                  <a:pt x="3334" y="7962"/>
                </a:cubicBezTo>
                <a:cubicBezTo>
                  <a:pt x="3421" y="8006"/>
                  <a:pt x="3508" y="8064"/>
                  <a:pt x="3566" y="8151"/>
                </a:cubicBezTo>
                <a:cubicBezTo>
                  <a:pt x="3581" y="8180"/>
                  <a:pt x="3610" y="8209"/>
                  <a:pt x="3610" y="8252"/>
                </a:cubicBezTo>
                <a:cubicBezTo>
                  <a:pt x="3653" y="8325"/>
                  <a:pt x="3653" y="8412"/>
                  <a:pt x="3639" y="8499"/>
                </a:cubicBezTo>
                <a:cubicBezTo>
                  <a:pt x="3610" y="8760"/>
                  <a:pt x="3769" y="9006"/>
                  <a:pt x="4030" y="9064"/>
                </a:cubicBezTo>
                <a:lnTo>
                  <a:pt x="4074" y="9064"/>
                </a:lnTo>
                <a:cubicBezTo>
                  <a:pt x="4248" y="9079"/>
                  <a:pt x="4407" y="9093"/>
                  <a:pt x="4567" y="9093"/>
                </a:cubicBezTo>
                <a:cubicBezTo>
                  <a:pt x="4726" y="9093"/>
                  <a:pt x="4900" y="9079"/>
                  <a:pt x="5059" y="9064"/>
                </a:cubicBezTo>
                <a:cubicBezTo>
                  <a:pt x="5175" y="9050"/>
                  <a:pt x="5277" y="9006"/>
                  <a:pt x="5364" y="8919"/>
                </a:cubicBezTo>
                <a:cubicBezTo>
                  <a:pt x="5393" y="8876"/>
                  <a:pt x="5422" y="8847"/>
                  <a:pt x="5436" y="8803"/>
                </a:cubicBezTo>
                <a:cubicBezTo>
                  <a:pt x="5451" y="8789"/>
                  <a:pt x="5465" y="8774"/>
                  <a:pt x="5465" y="8745"/>
                </a:cubicBezTo>
                <a:cubicBezTo>
                  <a:pt x="5494" y="8673"/>
                  <a:pt x="5509" y="8586"/>
                  <a:pt x="5494" y="8499"/>
                </a:cubicBezTo>
                <a:cubicBezTo>
                  <a:pt x="5494" y="8470"/>
                  <a:pt x="5494" y="8441"/>
                  <a:pt x="5494" y="8426"/>
                </a:cubicBezTo>
                <a:cubicBezTo>
                  <a:pt x="5494" y="8209"/>
                  <a:pt x="5625" y="8020"/>
                  <a:pt x="5813" y="7948"/>
                </a:cubicBezTo>
                <a:cubicBezTo>
                  <a:pt x="5915" y="7919"/>
                  <a:pt x="6016" y="7876"/>
                  <a:pt x="6118" y="7832"/>
                </a:cubicBezTo>
                <a:cubicBezTo>
                  <a:pt x="6183" y="7796"/>
                  <a:pt x="6255" y="7778"/>
                  <a:pt x="6328" y="7778"/>
                </a:cubicBezTo>
                <a:cubicBezTo>
                  <a:pt x="6400" y="7778"/>
                  <a:pt x="6473" y="7796"/>
                  <a:pt x="6538" y="7832"/>
                </a:cubicBezTo>
                <a:cubicBezTo>
                  <a:pt x="6582" y="7847"/>
                  <a:pt x="6611" y="7876"/>
                  <a:pt x="6639" y="7890"/>
                </a:cubicBezTo>
                <a:cubicBezTo>
                  <a:pt x="6654" y="7905"/>
                  <a:pt x="6668" y="7919"/>
                  <a:pt x="6683" y="7933"/>
                </a:cubicBezTo>
                <a:cubicBezTo>
                  <a:pt x="6697" y="7948"/>
                  <a:pt x="6712" y="7962"/>
                  <a:pt x="6726" y="7977"/>
                </a:cubicBezTo>
                <a:cubicBezTo>
                  <a:pt x="6817" y="8113"/>
                  <a:pt x="6964" y="8181"/>
                  <a:pt x="7119" y="8181"/>
                </a:cubicBezTo>
                <a:cubicBezTo>
                  <a:pt x="7211" y="8181"/>
                  <a:pt x="7306" y="8156"/>
                  <a:pt x="7393" y="8107"/>
                </a:cubicBezTo>
                <a:lnTo>
                  <a:pt x="7437" y="8078"/>
                </a:lnTo>
                <a:cubicBezTo>
                  <a:pt x="7553" y="7977"/>
                  <a:pt x="7683" y="7861"/>
                  <a:pt x="7799" y="7745"/>
                </a:cubicBezTo>
                <a:cubicBezTo>
                  <a:pt x="7915" y="7629"/>
                  <a:pt x="8017" y="7513"/>
                  <a:pt x="8118" y="7383"/>
                </a:cubicBezTo>
                <a:cubicBezTo>
                  <a:pt x="8220" y="7252"/>
                  <a:pt x="8249" y="7093"/>
                  <a:pt x="8205" y="6933"/>
                </a:cubicBezTo>
                <a:cubicBezTo>
                  <a:pt x="8205" y="6904"/>
                  <a:pt x="8191" y="6890"/>
                  <a:pt x="8176" y="6861"/>
                </a:cubicBezTo>
                <a:cubicBezTo>
                  <a:pt x="8176" y="6846"/>
                  <a:pt x="8162" y="6817"/>
                  <a:pt x="8147" y="6803"/>
                </a:cubicBezTo>
                <a:cubicBezTo>
                  <a:pt x="8133" y="6774"/>
                  <a:pt x="8104" y="6745"/>
                  <a:pt x="8075" y="6716"/>
                </a:cubicBezTo>
                <a:lnTo>
                  <a:pt x="8031" y="6672"/>
                </a:lnTo>
                <a:cubicBezTo>
                  <a:pt x="8017" y="6658"/>
                  <a:pt x="8002" y="6658"/>
                  <a:pt x="7988" y="6643"/>
                </a:cubicBezTo>
                <a:cubicBezTo>
                  <a:pt x="7828" y="6498"/>
                  <a:pt x="7785" y="6266"/>
                  <a:pt x="7872" y="6078"/>
                </a:cubicBezTo>
                <a:cubicBezTo>
                  <a:pt x="7915" y="5977"/>
                  <a:pt x="7959" y="5875"/>
                  <a:pt x="8002" y="5774"/>
                </a:cubicBezTo>
                <a:cubicBezTo>
                  <a:pt x="8065" y="5571"/>
                  <a:pt x="8250" y="5446"/>
                  <a:pt x="8449" y="5446"/>
                </a:cubicBezTo>
                <a:cubicBezTo>
                  <a:pt x="8479" y="5446"/>
                  <a:pt x="8509" y="5449"/>
                  <a:pt x="8538" y="5455"/>
                </a:cubicBezTo>
                <a:cubicBezTo>
                  <a:pt x="8558" y="5457"/>
                  <a:pt x="8578" y="5458"/>
                  <a:pt x="8598" y="5458"/>
                </a:cubicBezTo>
                <a:cubicBezTo>
                  <a:pt x="8694" y="5458"/>
                  <a:pt x="8788" y="5430"/>
                  <a:pt x="8872" y="5382"/>
                </a:cubicBezTo>
                <a:cubicBezTo>
                  <a:pt x="8901" y="5368"/>
                  <a:pt x="8915" y="5353"/>
                  <a:pt x="8944" y="5339"/>
                </a:cubicBezTo>
                <a:lnTo>
                  <a:pt x="8973" y="5295"/>
                </a:lnTo>
                <a:cubicBezTo>
                  <a:pt x="8988" y="5295"/>
                  <a:pt x="8988" y="5281"/>
                  <a:pt x="9002" y="5266"/>
                </a:cubicBezTo>
                <a:cubicBezTo>
                  <a:pt x="9060" y="5194"/>
                  <a:pt x="9104" y="5107"/>
                  <a:pt x="9104" y="5020"/>
                </a:cubicBezTo>
                <a:cubicBezTo>
                  <a:pt x="9147" y="4686"/>
                  <a:pt x="9147" y="4368"/>
                  <a:pt x="9104" y="4034"/>
                </a:cubicBezTo>
                <a:lnTo>
                  <a:pt x="9104" y="4063"/>
                </a:lnTo>
                <a:cubicBezTo>
                  <a:pt x="9104" y="4020"/>
                  <a:pt x="9089" y="3962"/>
                  <a:pt x="9075" y="3918"/>
                </a:cubicBezTo>
                <a:cubicBezTo>
                  <a:pt x="9060" y="3889"/>
                  <a:pt x="9046" y="3875"/>
                  <a:pt x="9031" y="3846"/>
                </a:cubicBezTo>
                <a:cubicBezTo>
                  <a:pt x="9017" y="3817"/>
                  <a:pt x="9002" y="3802"/>
                  <a:pt x="8973" y="3773"/>
                </a:cubicBezTo>
                <a:lnTo>
                  <a:pt x="8944" y="3744"/>
                </a:lnTo>
                <a:cubicBezTo>
                  <a:pt x="8930" y="3730"/>
                  <a:pt x="8915" y="3730"/>
                  <a:pt x="8915" y="3715"/>
                </a:cubicBezTo>
                <a:lnTo>
                  <a:pt x="8857" y="3686"/>
                </a:lnTo>
                <a:cubicBezTo>
                  <a:pt x="8828" y="3657"/>
                  <a:pt x="8785" y="3643"/>
                  <a:pt x="8741" y="3643"/>
                </a:cubicBezTo>
                <a:lnTo>
                  <a:pt x="8712" y="3628"/>
                </a:lnTo>
                <a:cubicBezTo>
                  <a:pt x="8683" y="3621"/>
                  <a:pt x="8654" y="3617"/>
                  <a:pt x="8625" y="3617"/>
                </a:cubicBezTo>
                <a:cubicBezTo>
                  <a:pt x="8596" y="3617"/>
                  <a:pt x="8567" y="3621"/>
                  <a:pt x="8538" y="3628"/>
                </a:cubicBezTo>
                <a:lnTo>
                  <a:pt x="8422" y="3628"/>
                </a:lnTo>
                <a:cubicBezTo>
                  <a:pt x="8335" y="3614"/>
                  <a:pt x="8249" y="3585"/>
                  <a:pt x="8176" y="3541"/>
                </a:cubicBezTo>
                <a:lnTo>
                  <a:pt x="8133" y="3512"/>
                </a:lnTo>
                <a:cubicBezTo>
                  <a:pt x="8118" y="3498"/>
                  <a:pt x="8104" y="3483"/>
                  <a:pt x="8104" y="3469"/>
                </a:cubicBezTo>
                <a:cubicBezTo>
                  <a:pt x="8075" y="3454"/>
                  <a:pt x="8060" y="3425"/>
                  <a:pt x="8046" y="3411"/>
                </a:cubicBezTo>
                <a:lnTo>
                  <a:pt x="8017" y="3353"/>
                </a:lnTo>
                <a:cubicBezTo>
                  <a:pt x="8002" y="3338"/>
                  <a:pt x="8002" y="3324"/>
                  <a:pt x="8002" y="3309"/>
                </a:cubicBezTo>
                <a:cubicBezTo>
                  <a:pt x="8002" y="3295"/>
                  <a:pt x="7988" y="3295"/>
                  <a:pt x="7988" y="3280"/>
                </a:cubicBezTo>
                <a:cubicBezTo>
                  <a:pt x="7959" y="3179"/>
                  <a:pt x="7915" y="3092"/>
                  <a:pt x="7872" y="3005"/>
                </a:cubicBezTo>
                <a:cubicBezTo>
                  <a:pt x="7872" y="2990"/>
                  <a:pt x="7857" y="2976"/>
                  <a:pt x="7857" y="2961"/>
                </a:cubicBezTo>
                <a:cubicBezTo>
                  <a:pt x="7828" y="2889"/>
                  <a:pt x="7828" y="2817"/>
                  <a:pt x="7828" y="2744"/>
                </a:cubicBezTo>
                <a:cubicBezTo>
                  <a:pt x="7843" y="2701"/>
                  <a:pt x="7857" y="2643"/>
                  <a:pt x="7886" y="2585"/>
                </a:cubicBezTo>
                <a:cubicBezTo>
                  <a:pt x="7901" y="2527"/>
                  <a:pt x="7930" y="2469"/>
                  <a:pt x="7973" y="2425"/>
                </a:cubicBezTo>
                <a:cubicBezTo>
                  <a:pt x="7988" y="2411"/>
                  <a:pt x="8002" y="2396"/>
                  <a:pt x="8017" y="2396"/>
                </a:cubicBezTo>
                <a:lnTo>
                  <a:pt x="8031" y="2396"/>
                </a:lnTo>
                <a:lnTo>
                  <a:pt x="8075" y="2353"/>
                </a:lnTo>
                <a:cubicBezTo>
                  <a:pt x="8118" y="2324"/>
                  <a:pt x="8147" y="2280"/>
                  <a:pt x="8176" y="2237"/>
                </a:cubicBezTo>
                <a:cubicBezTo>
                  <a:pt x="8176" y="2208"/>
                  <a:pt x="8191" y="2193"/>
                  <a:pt x="8205" y="2164"/>
                </a:cubicBezTo>
                <a:cubicBezTo>
                  <a:pt x="8205" y="2150"/>
                  <a:pt x="8220" y="2121"/>
                  <a:pt x="8220" y="2092"/>
                </a:cubicBezTo>
                <a:cubicBezTo>
                  <a:pt x="8249" y="1947"/>
                  <a:pt x="8220" y="1802"/>
                  <a:pt x="8133" y="1686"/>
                </a:cubicBezTo>
                <a:cubicBezTo>
                  <a:pt x="8017" y="1555"/>
                  <a:pt x="7915" y="1439"/>
                  <a:pt x="7799" y="1323"/>
                </a:cubicBezTo>
                <a:cubicBezTo>
                  <a:pt x="7683" y="1207"/>
                  <a:pt x="7567" y="1092"/>
                  <a:pt x="7437" y="990"/>
                </a:cubicBezTo>
                <a:cubicBezTo>
                  <a:pt x="7352" y="926"/>
                  <a:pt x="7244" y="886"/>
                  <a:pt x="7135" y="886"/>
                </a:cubicBezTo>
                <a:cubicBezTo>
                  <a:pt x="7095" y="886"/>
                  <a:pt x="7055" y="891"/>
                  <a:pt x="7016" y="903"/>
                </a:cubicBezTo>
                <a:lnTo>
                  <a:pt x="6958" y="918"/>
                </a:lnTo>
                <a:cubicBezTo>
                  <a:pt x="6886" y="947"/>
                  <a:pt x="6828" y="990"/>
                  <a:pt x="6770" y="1048"/>
                </a:cubicBezTo>
                <a:cubicBezTo>
                  <a:pt x="6755" y="1063"/>
                  <a:pt x="6741" y="1077"/>
                  <a:pt x="6726" y="1092"/>
                </a:cubicBezTo>
                <a:cubicBezTo>
                  <a:pt x="6668" y="1178"/>
                  <a:pt x="6596" y="1236"/>
                  <a:pt x="6509" y="1265"/>
                </a:cubicBezTo>
                <a:cubicBezTo>
                  <a:pt x="6466" y="1280"/>
                  <a:pt x="6437" y="1294"/>
                  <a:pt x="6408" y="1294"/>
                </a:cubicBezTo>
                <a:lnTo>
                  <a:pt x="6263" y="1294"/>
                </a:lnTo>
                <a:cubicBezTo>
                  <a:pt x="6234" y="1294"/>
                  <a:pt x="6205" y="1280"/>
                  <a:pt x="6190" y="1280"/>
                </a:cubicBezTo>
                <a:lnTo>
                  <a:pt x="6132" y="1251"/>
                </a:lnTo>
                <a:lnTo>
                  <a:pt x="6074" y="1222"/>
                </a:lnTo>
                <a:cubicBezTo>
                  <a:pt x="6045" y="1207"/>
                  <a:pt x="6016" y="1193"/>
                  <a:pt x="5987" y="1193"/>
                </a:cubicBezTo>
                <a:cubicBezTo>
                  <a:pt x="5944" y="1178"/>
                  <a:pt x="5871" y="1149"/>
                  <a:pt x="5828" y="1121"/>
                </a:cubicBezTo>
                <a:cubicBezTo>
                  <a:pt x="5625" y="1048"/>
                  <a:pt x="5494" y="845"/>
                  <a:pt x="5509" y="628"/>
                </a:cubicBezTo>
                <a:lnTo>
                  <a:pt x="5509" y="599"/>
                </a:lnTo>
                <a:cubicBezTo>
                  <a:pt x="5552" y="338"/>
                  <a:pt x="5378" y="106"/>
                  <a:pt x="5132" y="48"/>
                </a:cubicBezTo>
                <a:cubicBezTo>
                  <a:pt x="5117" y="33"/>
                  <a:pt x="5103" y="33"/>
                  <a:pt x="5088" y="33"/>
                </a:cubicBezTo>
                <a:cubicBezTo>
                  <a:pt x="4922" y="12"/>
                  <a:pt x="4755" y="1"/>
                  <a:pt x="45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2"/>
          <p:cNvSpPr/>
          <p:nvPr/>
        </p:nvSpPr>
        <p:spPr>
          <a:xfrm>
            <a:off x="4922456" y="945869"/>
            <a:ext cx="3889011" cy="3214402"/>
          </a:xfrm>
          <a:custGeom>
            <a:rect b="b" l="l" r="r" t="t"/>
            <a:pathLst>
              <a:path extrusionOk="0" h="35317" w="42729">
                <a:moveTo>
                  <a:pt x="19690" y="1"/>
                </a:moveTo>
                <a:cubicBezTo>
                  <a:pt x="18145" y="1"/>
                  <a:pt x="16885" y="1260"/>
                  <a:pt x="16885" y="2834"/>
                </a:cubicBezTo>
                <a:lnTo>
                  <a:pt x="16885" y="6898"/>
                </a:lnTo>
                <a:cubicBezTo>
                  <a:pt x="16885" y="7356"/>
                  <a:pt x="16513" y="7728"/>
                  <a:pt x="16084" y="7728"/>
                </a:cubicBezTo>
                <a:cubicBezTo>
                  <a:pt x="15626" y="7728"/>
                  <a:pt x="15283" y="7356"/>
                  <a:pt x="15283" y="6898"/>
                </a:cubicBezTo>
                <a:lnTo>
                  <a:pt x="15283" y="6383"/>
                </a:lnTo>
                <a:cubicBezTo>
                  <a:pt x="15283" y="4837"/>
                  <a:pt x="14024" y="3607"/>
                  <a:pt x="12507" y="3607"/>
                </a:cubicBezTo>
                <a:cubicBezTo>
                  <a:pt x="10961" y="3607"/>
                  <a:pt x="9702" y="4837"/>
                  <a:pt x="9702" y="6383"/>
                </a:cubicBezTo>
                <a:lnTo>
                  <a:pt x="9702" y="16800"/>
                </a:lnTo>
                <a:cubicBezTo>
                  <a:pt x="9702" y="17201"/>
                  <a:pt x="9387" y="17515"/>
                  <a:pt x="8987" y="17515"/>
                </a:cubicBezTo>
                <a:cubicBezTo>
                  <a:pt x="8615" y="17515"/>
                  <a:pt x="8271" y="17201"/>
                  <a:pt x="8271" y="16800"/>
                </a:cubicBezTo>
                <a:lnTo>
                  <a:pt x="8271" y="16113"/>
                </a:lnTo>
                <a:cubicBezTo>
                  <a:pt x="8271" y="15026"/>
                  <a:pt x="7413" y="14138"/>
                  <a:pt x="6325" y="14138"/>
                </a:cubicBezTo>
                <a:cubicBezTo>
                  <a:pt x="5237" y="14138"/>
                  <a:pt x="4350" y="15026"/>
                  <a:pt x="4379" y="16113"/>
                </a:cubicBezTo>
                <a:lnTo>
                  <a:pt x="4379" y="22467"/>
                </a:lnTo>
                <a:cubicBezTo>
                  <a:pt x="4379" y="22839"/>
                  <a:pt x="4035" y="23182"/>
                  <a:pt x="3663" y="23182"/>
                </a:cubicBezTo>
                <a:cubicBezTo>
                  <a:pt x="3263" y="23182"/>
                  <a:pt x="2948" y="22839"/>
                  <a:pt x="2948" y="22467"/>
                </a:cubicBezTo>
                <a:cubicBezTo>
                  <a:pt x="2948" y="21637"/>
                  <a:pt x="2261" y="20978"/>
                  <a:pt x="1460" y="20978"/>
                </a:cubicBezTo>
                <a:cubicBezTo>
                  <a:pt x="658" y="20978"/>
                  <a:pt x="0" y="21637"/>
                  <a:pt x="0" y="22467"/>
                </a:cubicBezTo>
                <a:lnTo>
                  <a:pt x="0" y="35317"/>
                </a:lnTo>
                <a:lnTo>
                  <a:pt x="42729" y="35317"/>
                </a:lnTo>
                <a:lnTo>
                  <a:pt x="42729" y="22839"/>
                </a:lnTo>
                <a:cubicBezTo>
                  <a:pt x="42729" y="21808"/>
                  <a:pt x="41899" y="20978"/>
                  <a:pt x="40897" y="20978"/>
                </a:cubicBezTo>
                <a:cubicBezTo>
                  <a:pt x="39867" y="20978"/>
                  <a:pt x="39037" y="21808"/>
                  <a:pt x="39037" y="22839"/>
                </a:cubicBezTo>
                <a:lnTo>
                  <a:pt x="39037" y="23497"/>
                </a:lnTo>
                <a:cubicBezTo>
                  <a:pt x="39037" y="23955"/>
                  <a:pt x="38665" y="24298"/>
                  <a:pt x="38235" y="24298"/>
                </a:cubicBezTo>
                <a:cubicBezTo>
                  <a:pt x="37806" y="24298"/>
                  <a:pt x="37434" y="23955"/>
                  <a:pt x="37434" y="23497"/>
                </a:cubicBezTo>
                <a:lnTo>
                  <a:pt x="37434" y="10990"/>
                </a:lnTo>
                <a:cubicBezTo>
                  <a:pt x="37434" y="9702"/>
                  <a:pt x="36375" y="8644"/>
                  <a:pt x="35087" y="8644"/>
                </a:cubicBezTo>
                <a:cubicBezTo>
                  <a:pt x="33799" y="8644"/>
                  <a:pt x="32741" y="9702"/>
                  <a:pt x="32741" y="10990"/>
                </a:cubicBezTo>
                <a:lnTo>
                  <a:pt x="32741" y="11763"/>
                </a:lnTo>
                <a:cubicBezTo>
                  <a:pt x="32741" y="12479"/>
                  <a:pt x="32168" y="13022"/>
                  <a:pt x="31481" y="13022"/>
                </a:cubicBezTo>
                <a:cubicBezTo>
                  <a:pt x="30766" y="13022"/>
                  <a:pt x="30222" y="12479"/>
                  <a:pt x="30222" y="11763"/>
                </a:cubicBezTo>
                <a:lnTo>
                  <a:pt x="30222" y="5324"/>
                </a:lnTo>
                <a:cubicBezTo>
                  <a:pt x="30222" y="3807"/>
                  <a:pt x="28963" y="2548"/>
                  <a:pt x="27446" y="2548"/>
                </a:cubicBezTo>
                <a:cubicBezTo>
                  <a:pt x="25901" y="2548"/>
                  <a:pt x="24641" y="3807"/>
                  <a:pt x="24641" y="5324"/>
                </a:cubicBezTo>
                <a:lnTo>
                  <a:pt x="24641" y="5696"/>
                </a:lnTo>
                <a:cubicBezTo>
                  <a:pt x="24641" y="6268"/>
                  <a:pt x="24155" y="6755"/>
                  <a:pt x="23582" y="6755"/>
                </a:cubicBezTo>
                <a:cubicBezTo>
                  <a:pt x="22981" y="6755"/>
                  <a:pt x="22495" y="6268"/>
                  <a:pt x="22495" y="5696"/>
                </a:cubicBezTo>
                <a:lnTo>
                  <a:pt x="22495" y="2834"/>
                </a:lnTo>
                <a:cubicBezTo>
                  <a:pt x="22495" y="1260"/>
                  <a:pt x="21236" y="1"/>
                  <a:pt x="196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2"/>
          <p:cNvSpPr/>
          <p:nvPr/>
        </p:nvSpPr>
        <p:spPr>
          <a:xfrm>
            <a:off x="4789572" y="4295636"/>
            <a:ext cx="4081782" cy="88649"/>
          </a:xfrm>
          <a:custGeom>
            <a:rect b="b" l="l" r="r" t="t"/>
            <a:pathLst>
              <a:path extrusionOk="0" h="974" w="44847">
                <a:moveTo>
                  <a:pt x="659" y="1"/>
                </a:moveTo>
                <a:cubicBezTo>
                  <a:pt x="1" y="1"/>
                  <a:pt x="1" y="974"/>
                  <a:pt x="659" y="974"/>
                </a:cubicBezTo>
                <a:lnTo>
                  <a:pt x="44360" y="974"/>
                </a:lnTo>
                <a:cubicBezTo>
                  <a:pt x="44618" y="974"/>
                  <a:pt x="44847" y="745"/>
                  <a:pt x="44847" y="487"/>
                </a:cubicBezTo>
                <a:cubicBezTo>
                  <a:pt x="44847" y="201"/>
                  <a:pt x="44618" y="1"/>
                  <a:pt x="443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2"/>
          <p:cNvSpPr/>
          <p:nvPr/>
        </p:nvSpPr>
        <p:spPr>
          <a:xfrm>
            <a:off x="4789572" y="4295636"/>
            <a:ext cx="1784363" cy="91289"/>
          </a:xfrm>
          <a:custGeom>
            <a:rect b="b" l="l" r="r" t="t"/>
            <a:pathLst>
              <a:path extrusionOk="0" h="1003" w="19605">
                <a:moveTo>
                  <a:pt x="659" y="1"/>
                </a:moveTo>
                <a:cubicBezTo>
                  <a:pt x="1" y="1"/>
                  <a:pt x="1" y="1003"/>
                  <a:pt x="659" y="1003"/>
                </a:cubicBezTo>
                <a:lnTo>
                  <a:pt x="19605" y="1003"/>
                </a:lnTo>
                <a:lnTo>
                  <a:pt x="196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2"/>
          <p:cNvSpPr/>
          <p:nvPr/>
        </p:nvSpPr>
        <p:spPr>
          <a:xfrm>
            <a:off x="6474927" y="4250128"/>
            <a:ext cx="195411" cy="177845"/>
          </a:xfrm>
          <a:custGeom>
            <a:rect b="b" l="l" r="r" t="t"/>
            <a:pathLst>
              <a:path extrusionOk="0" h="1954" w="2147">
                <a:moveTo>
                  <a:pt x="1073" y="0"/>
                </a:moveTo>
                <a:cubicBezTo>
                  <a:pt x="823" y="0"/>
                  <a:pt x="573" y="100"/>
                  <a:pt x="372" y="301"/>
                </a:cubicBezTo>
                <a:cubicBezTo>
                  <a:pt x="0" y="673"/>
                  <a:pt x="0" y="1302"/>
                  <a:pt x="372" y="1674"/>
                </a:cubicBezTo>
                <a:cubicBezTo>
                  <a:pt x="573" y="1860"/>
                  <a:pt x="823" y="1953"/>
                  <a:pt x="1073" y="1953"/>
                </a:cubicBezTo>
                <a:cubicBezTo>
                  <a:pt x="1324" y="1953"/>
                  <a:pt x="1574" y="1860"/>
                  <a:pt x="1775" y="1674"/>
                </a:cubicBezTo>
                <a:cubicBezTo>
                  <a:pt x="2147" y="1302"/>
                  <a:pt x="2147" y="673"/>
                  <a:pt x="1775" y="301"/>
                </a:cubicBezTo>
                <a:cubicBezTo>
                  <a:pt x="1574" y="100"/>
                  <a:pt x="1324" y="0"/>
                  <a:pt x="10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2"/>
          <p:cNvSpPr/>
          <p:nvPr/>
        </p:nvSpPr>
        <p:spPr>
          <a:xfrm>
            <a:off x="7842452" y="2205081"/>
            <a:ext cx="1380618" cy="1955200"/>
          </a:xfrm>
          <a:custGeom>
            <a:rect b="b" l="l" r="r" t="t"/>
            <a:pathLst>
              <a:path extrusionOk="0" h="21482" w="15169">
                <a:moveTo>
                  <a:pt x="5892" y="0"/>
                </a:moveTo>
                <a:cubicBezTo>
                  <a:pt x="1137" y="0"/>
                  <a:pt x="0" y="21482"/>
                  <a:pt x="0" y="21482"/>
                </a:cubicBezTo>
                <a:lnTo>
                  <a:pt x="8701" y="21482"/>
                </a:lnTo>
                <a:cubicBezTo>
                  <a:pt x="8701" y="21482"/>
                  <a:pt x="15168" y="2364"/>
                  <a:pt x="12020" y="1706"/>
                </a:cubicBezTo>
                <a:cubicBezTo>
                  <a:pt x="11914" y="1683"/>
                  <a:pt x="11808" y="1672"/>
                  <a:pt x="11704" y="1672"/>
                </a:cubicBezTo>
                <a:cubicBezTo>
                  <a:pt x="8733" y="1672"/>
                  <a:pt x="6560" y="10641"/>
                  <a:pt x="6443" y="10641"/>
                </a:cubicBezTo>
                <a:cubicBezTo>
                  <a:pt x="6442" y="10641"/>
                  <a:pt x="6440" y="10639"/>
                  <a:pt x="6440" y="10635"/>
                </a:cubicBezTo>
                <a:cubicBezTo>
                  <a:pt x="6382" y="10320"/>
                  <a:pt x="9216" y="447"/>
                  <a:pt x="6125" y="17"/>
                </a:cubicBezTo>
                <a:cubicBezTo>
                  <a:pt x="6046" y="6"/>
                  <a:pt x="5969" y="0"/>
                  <a:pt x="58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2"/>
          <p:cNvSpPr/>
          <p:nvPr/>
        </p:nvSpPr>
        <p:spPr>
          <a:xfrm>
            <a:off x="5552746" y="1893987"/>
            <a:ext cx="2761235" cy="1792191"/>
          </a:xfrm>
          <a:custGeom>
            <a:rect b="b" l="l" r="r" t="t"/>
            <a:pathLst>
              <a:path extrusionOk="0" h="19691" w="30338">
                <a:moveTo>
                  <a:pt x="3292" y="1"/>
                </a:moveTo>
                <a:cubicBezTo>
                  <a:pt x="1461" y="1"/>
                  <a:pt x="1" y="1461"/>
                  <a:pt x="1" y="3264"/>
                </a:cubicBezTo>
                <a:lnTo>
                  <a:pt x="1" y="16400"/>
                </a:lnTo>
                <a:cubicBezTo>
                  <a:pt x="1" y="18203"/>
                  <a:pt x="1461" y="19691"/>
                  <a:pt x="3292" y="19691"/>
                </a:cubicBezTo>
                <a:lnTo>
                  <a:pt x="27075" y="19691"/>
                </a:lnTo>
                <a:cubicBezTo>
                  <a:pt x="28878" y="19691"/>
                  <a:pt x="30337" y="18203"/>
                  <a:pt x="30337" y="16400"/>
                </a:cubicBezTo>
                <a:lnTo>
                  <a:pt x="30337" y="3264"/>
                </a:lnTo>
                <a:cubicBezTo>
                  <a:pt x="30337" y="1461"/>
                  <a:pt x="28878" y="1"/>
                  <a:pt x="270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2"/>
          <p:cNvSpPr/>
          <p:nvPr/>
        </p:nvSpPr>
        <p:spPr>
          <a:xfrm>
            <a:off x="5672615" y="1998201"/>
            <a:ext cx="2524139" cy="1443145"/>
          </a:xfrm>
          <a:custGeom>
            <a:rect b="b" l="l" r="r" t="t"/>
            <a:pathLst>
              <a:path extrusionOk="0" h="15856" w="27733">
                <a:moveTo>
                  <a:pt x="0" y="1"/>
                </a:moveTo>
                <a:lnTo>
                  <a:pt x="0" y="15856"/>
                </a:lnTo>
                <a:lnTo>
                  <a:pt x="27732" y="15856"/>
                </a:lnTo>
                <a:lnTo>
                  <a:pt x="277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2"/>
          <p:cNvSpPr/>
          <p:nvPr/>
        </p:nvSpPr>
        <p:spPr>
          <a:xfrm>
            <a:off x="6430602" y="3686100"/>
            <a:ext cx="1005542" cy="291887"/>
          </a:xfrm>
          <a:custGeom>
            <a:rect b="b" l="l" r="r" t="t"/>
            <a:pathLst>
              <a:path extrusionOk="0" h="3207" w="11048">
                <a:moveTo>
                  <a:pt x="1" y="1"/>
                </a:moveTo>
                <a:lnTo>
                  <a:pt x="1" y="3206"/>
                </a:lnTo>
                <a:lnTo>
                  <a:pt x="11048" y="3206"/>
                </a:lnTo>
                <a:lnTo>
                  <a:pt x="11048" y="1"/>
                </a:lnTo>
                <a:close/>
              </a:path>
            </a:pathLst>
          </a:custGeom>
          <a:solidFill>
            <a:srgbClr val="E3E9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2"/>
          <p:cNvSpPr/>
          <p:nvPr/>
        </p:nvSpPr>
        <p:spPr>
          <a:xfrm>
            <a:off x="6144081" y="3957055"/>
            <a:ext cx="1578577" cy="203238"/>
          </a:xfrm>
          <a:custGeom>
            <a:rect b="b" l="l" r="r" t="t"/>
            <a:pathLst>
              <a:path extrusionOk="0" h="2233" w="17344">
                <a:moveTo>
                  <a:pt x="2261" y="0"/>
                </a:moveTo>
                <a:cubicBezTo>
                  <a:pt x="1031" y="0"/>
                  <a:pt x="1" y="1002"/>
                  <a:pt x="29" y="2233"/>
                </a:cubicBezTo>
                <a:lnTo>
                  <a:pt x="17344" y="2233"/>
                </a:lnTo>
                <a:cubicBezTo>
                  <a:pt x="17344" y="1002"/>
                  <a:pt x="16342" y="0"/>
                  <a:pt x="15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2"/>
          <p:cNvSpPr/>
          <p:nvPr/>
        </p:nvSpPr>
        <p:spPr>
          <a:xfrm>
            <a:off x="6248295" y="3631399"/>
            <a:ext cx="1383257" cy="106943"/>
          </a:xfrm>
          <a:custGeom>
            <a:rect b="b" l="l" r="r" t="t"/>
            <a:pathLst>
              <a:path extrusionOk="0" h="1175" w="15198">
                <a:moveTo>
                  <a:pt x="716" y="1"/>
                </a:moveTo>
                <a:cubicBezTo>
                  <a:pt x="0" y="58"/>
                  <a:pt x="0" y="1117"/>
                  <a:pt x="716" y="1174"/>
                </a:cubicBezTo>
                <a:lnTo>
                  <a:pt x="14482" y="1174"/>
                </a:lnTo>
                <a:cubicBezTo>
                  <a:pt x="15197" y="1117"/>
                  <a:pt x="15197" y="58"/>
                  <a:pt x="144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2"/>
          <p:cNvSpPr/>
          <p:nvPr/>
        </p:nvSpPr>
        <p:spPr>
          <a:xfrm>
            <a:off x="5302723" y="3798141"/>
            <a:ext cx="664324" cy="362152"/>
          </a:xfrm>
          <a:custGeom>
            <a:rect b="b" l="l" r="r" t="t"/>
            <a:pathLst>
              <a:path extrusionOk="0" h="3979" w="7299">
                <a:moveTo>
                  <a:pt x="1031" y="1"/>
                </a:moveTo>
                <a:cubicBezTo>
                  <a:pt x="487" y="1"/>
                  <a:pt x="1" y="458"/>
                  <a:pt x="1" y="1031"/>
                </a:cubicBezTo>
                <a:cubicBezTo>
                  <a:pt x="1" y="2662"/>
                  <a:pt x="1346" y="3979"/>
                  <a:pt x="2977" y="3979"/>
                </a:cubicBezTo>
                <a:lnTo>
                  <a:pt x="4322" y="3979"/>
                </a:lnTo>
                <a:cubicBezTo>
                  <a:pt x="5982" y="3979"/>
                  <a:pt x="7298" y="2662"/>
                  <a:pt x="7298" y="1031"/>
                </a:cubicBezTo>
                <a:cubicBezTo>
                  <a:pt x="7298" y="458"/>
                  <a:pt x="6841" y="1"/>
                  <a:pt x="62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2"/>
          <p:cNvSpPr/>
          <p:nvPr/>
        </p:nvSpPr>
        <p:spPr>
          <a:xfrm>
            <a:off x="5237647" y="3256138"/>
            <a:ext cx="802304" cy="542090"/>
          </a:xfrm>
          <a:custGeom>
            <a:rect b="b" l="l" r="r" t="t"/>
            <a:pathLst>
              <a:path extrusionOk="0" h="5956" w="8815">
                <a:moveTo>
                  <a:pt x="4624" y="1"/>
                </a:moveTo>
                <a:cubicBezTo>
                  <a:pt x="4609" y="1"/>
                  <a:pt x="4594" y="2"/>
                  <a:pt x="4579" y="3"/>
                </a:cubicBezTo>
                <a:cubicBezTo>
                  <a:pt x="3492" y="60"/>
                  <a:pt x="3492" y="2951"/>
                  <a:pt x="3492" y="2951"/>
                </a:cubicBezTo>
                <a:cubicBezTo>
                  <a:pt x="3492" y="2951"/>
                  <a:pt x="2695" y="1756"/>
                  <a:pt x="2081" y="1756"/>
                </a:cubicBezTo>
                <a:cubicBezTo>
                  <a:pt x="1923" y="1756"/>
                  <a:pt x="1777" y="1835"/>
                  <a:pt x="1660" y="2035"/>
                </a:cubicBezTo>
                <a:cubicBezTo>
                  <a:pt x="1240" y="2714"/>
                  <a:pt x="1630" y="3394"/>
                  <a:pt x="1904" y="3742"/>
                </a:cubicBezTo>
                <a:lnTo>
                  <a:pt x="1904" y="3742"/>
                </a:lnTo>
                <a:cubicBezTo>
                  <a:pt x="1716" y="3560"/>
                  <a:pt x="1428" y="3341"/>
                  <a:pt x="1125" y="3341"/>
                </a:cubicBezTo>
                <a:cubicBezTo>
                  <a:pt x="959" y="3341"/>
                  <a:pt x="789" y="3407"/>
                  <a:pt x="630" y="3580"/>
                </a:cubicBezTo>
                <a:cubicBezTo>
                  <a:pt x="0" y="4296"/>
                  <a:pt x="2375" y="5927"/>
                  <a:pt x="2375" y="5927"/>
                </a:cubicBezTo>
                <a:lnTo>
                  <a:pt x="5924" y="5956"/>
                </a:lnTo>
                <a:cubicBezTo>
                  <a:pt x="5924" y="5956"/>
                  <a:pt x="8815" y="3552"/>
                  <a:pt x="8099" y="3094"/>
                </a:cubicBezTo>
                <a:cubicBezTo>
                  <a:pt x="7981" y="3013"/>
                  <a:pt x="7858" y="2980"/>
                  <a:pt x="7734" y="2980"/>
                </a:cubicBezTo>
                <a:cubicBezTo>
                  <a:pt x="7106" y="2980"/>
                  <a:pt x="6468" y="3838"/>
                  <a:pt x="6468" y="3838"/>
                </a:cubicBezTo>
                <a:cubicBezTo>
                  <a:pt x="6468" y="3838"/>
                  <a:pt x="8357" y="1262"/>
                  <a:pt x="7241" y="1062"/>
                </a:cubicBezTo>
                <a:cubicBezTo>
                  <a:pt x="7183" y="1050"/>
                  <a:pt x="7125" y="1044"/>
                  <a:pt x="7069" y="1044"/>
                </a:cubicBezTo>
                <a:cubicBezTo>
                  <a:pt x="6038" y="1044"/>
                  <a:pt x="5266" y="2922"/>
                  <a:pt x="5266" y="2922"/>
                </a:cubicBezTo>
                <a:cubicBezTo>
                  <a:pt x="5266" y="2922"/>
                  <a:pt x="5655" y="1"/>
                  <a:pt x="46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2"/>
          <p:cNvSpPr/>
          <p:nvPr/>
        </p:nvSpPr>
        <p:spPr>
          <a:xfrm>
            <a:off x="4714028" y="4132990"/>
            <a:ext cx="4217305" cy="55702"/>
          </a:xfrm>
          <a:custGeom>
            <a:rect b="b" l="l" r="r" t="t"/>
            <a:pathLst>
              <a:path extrusionOk="0" h="612" w="46336">
                <a:moveTo>
                  <a:pt x="1060" y="1"/>
                </a:moveTo>
                <a:cubicBezTo>
                  <a:pt x="859" y="1"/>
                  <a:pt x="659" y="4"/>
                  <a:pt x="459" y="13"/>
                </a:cubicBezTo>
                <a:lnTo>
                  <a:pt x="401" y="13"/>
                </a:lnTo>
                <a:cubicBezTo>
                  <a:pt x="1" y="13"/>
                  <a:pt x="1" y="586"/>
                  <a:pt x="401" y="586"/>
                </a:cubicBezTo>
                <a:lnTo>
                  <a:pt x="44103" y="586"/>
                </a:lnTo>
                <a:cubicBezTo>
                  <a:pt x="44484" y="586"/>
                  <a:pt x="44879" y="611"/>
                  <a:pt x="45277" y="611"/>
                </a:cubicBezTo>
                <a:cubicBezTo>
                  <a:pt x="45477" y="611"/>
                  <a:pt x="45677" y="605"/>
                  <a:pt x="45877" y="586"/>
                </a:cubicBezTo>
                <a:lnTo>
                  <a:pt x="45963" y="586"/>
                </a:lnTo>
                <a:cubicBezTo>
                  <a:pt x="46335" y="586"/>
                  <a:pt x="46335" y="13"/>
                  <a:pt x="45963" y="13"/>
                </a:cubicBezTo>
                <a:lnTo>
                  <a:pt x="2262" y="13"/>
                </a:lnTo>
                <a:cubicBezTo>
                  <a:pt x="1861" y="13"/>
                  <a:pt x="1460" y="1"/>
                  <a:pt x="10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7" name="Google Shape;567;p52"/>
          <p:cNvGrpSpPr/>
          <p:nvPr/>
        </p:nvGrpSpPr>
        <p:grpSpPr>
          <a:xfrm>
            <a:off x="6151871" y="2100503"/>
            <a:ext cx="1578639" cy="1284706"/>
            <a:chOff x="2357113" y="709250"/>
            <a:chExt cx="2171252" cy="1766978"/>
          </a:xfrm>
        </p:grpSpPr>
        <p:sp>
          <p:nvSpPr>
            <p:cNvPr id="568" name="Google Shape;568;p52"/>
            <p:cNvSpPr/>
            <p:nvPr/>
          </p:nvSpPr>
          <p:spPr>
            <a:xfrm>
              <a:off x="3734270" y="747515"/>
              <a:ext cx="491253" cy="292716"/>
            </a:xfrm>
            <a:custGeom>
              <a:rect b="b" l="l" r="r" t="t"/>
              <a:pathLst>
                <a:path extrusionOk="0" h="6701" w="11246">
                  <a:moveTo>
                    <a:pt x="7977" y="2830"/>
                  </a:moveTo>
                  <a:cubicBezTo>
                    <a:pt x="9146" y="3597"/>
                    <a:pt x="10917" y="4272"/>
                    <a:pt x="11190" y="5787"/>
                  </a:cubicBezTo>
                  <a:cubicBezTo>
                    <a:pt x="11245" y="6079"/>
                    <a:pt x="11209" y="6390"/>
                    <a:pt x="11117" y="6700"/>
                  </a:cubicBezTo>
                  <a:cubicBezTo>
                    <a:pt x="7485" y="4875"/>
                    <a:pt x="3706" y="3159"/>
                    <a:pt x="0" y="1406"/>
                  </a:cubicBezTo>
                  <a:cubicBezTo>
                    <a:pt x="164" y="968"/>
                    <a:pt x="511" y="639"/>
                    <a:pt x="931" y="493"/>
                  </a:cubicBezTo>
                  <a:cubicBezTo>
                    <a:pt x="2209" y="0"/>
                    <a:pt x="3907" y="968"/>
                    <a:pt x="4911" y="1333"/>
                  </a:cubicBezTo>
                  <a:cubicBezTo>
                    <a:pt x="5257" y="767"/>
                    <a:pt x="5714" y="329"/>
                    <a:pt x="6499" y="329"/>
                  </a:cubicBezTo>
                  <a:cubicBezTo>
                    <a:pt x="7722" y="366"/>
                    <a:pt x="8525" y="1570"/>
                    <a:pt x="7977" y="28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2"/>
            <p:cNvSpPr/>
            <p:nvPr/>
          </p:nvSpPr>
          <p:spPr>
            <a:xfrm>
              <a:off x="3960717" y="796963"/>
              <a:ext cx="124451" cy="106891"/>
            </a:xfrm>
            <a:custGeom>
              <a:rect b="b" l="l" r="r" t="t"/>
              <a:pathLst>
                <a:path extrusionOk="0" h="2447" w="2849">
                  <a:moveTo>
                    <a:pt x="1516" y="19"/>
                  </a:moveTo>
                  <a:cubicBezTo>
                    <a:pt x="2848" y="55"/>
                    <a:pt x="2319" y="2446"/>
                    <a:pt x="1004" y="1935"/>
                  </a:cubicBezTo>
                  <a:cubicBezTo>
                    <a:pt x="0" y="1552"/>
                    <a:pt x="585" y="0"/>
                    <a:pt x="1516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2"/>
            <p:cNvSpPr/>
            <p:nvPr/>
          </p:nvSpPr>
          <p:spPr>
            <a:xfrm>
              <a:off x="3015791" y="723578"/>
              <a:ext cx="1337296" cy="1547059"/>
            </a:xfrm>
            <a:custGeom>
              <a:rect b="b" l="l" r="r" t="t"/>
              <a:pathLst>
                <a:path extrusionOk="0" h="35416" w="30614">
                  <a:moveTo>
                    <a:pt x="9274" y="4948"/>
                  </a:moveTo>
                  <a:cubicBezTo>
                    <a:pt x="9456" y="4473"/>
                    <a:pt x="9767" y="3761"/>
                    <a:pt x="10095" y="3068"/>
                  </a:cubicBezTo>
                  <a:cubicBezTo>
                    <a:pt x="10771" y="1644"/>
                    <a:pt x="11337" y="1"/>
                    <a:pt x="12614" y="56"/>
                  </a:cubicBezTo>
                  <a:cubicBezTo>
                    <a:pt x="13235" y="92"/>
                    <a:pt x="14075" y="402"/>
                    <a:pt x="14896" y="731"/>
                  </a:cubicBezTo>
                  <a:cubicBezTo>
                    <a:pt x="15718" y="1041"/>
                    <a:pt x="16466" y="1461"/>
                    <a:pt x="17215" y="1808"/>
                  </a:cubicBezTo>
                  <a:cubicBezTo>
                    <a:pt x="20482" y="3378"/>
                    <a:pt x="22837" y="4820"/>
                    <a:pt x="26233" y="6317"/>
                  </a:cubicBezTo>
                  <a:cubicBezTo>
                    <a:pt x="26981" y="6646"/>
                    <a:pt x="27748" y="7047"/>
                    <a:pt x="28478" y="7431"/>
                  </a:cubicBezTo>
                  <a:cubicBezTo>
                    <a:pt x="29482" y="7978"/>
                    <a:pt x="30559" y="8471"/>
                    <a:pt x="30596" y="9347"/>
                  </a:cubicBezTo>
                  <a:cubicBezTo>
                    <a:pt x="30614" y="9767"/>
                    <a:pt x="30267" y="10333"/>
                    <a:pt x="30048" y="10917"/>
                  </a:cubicBezTo>
                  <a:cubicBezTo>
                    <a:pt x="29811" y="11501"/>
                    <a:pt x="29500" y="12031"/>
                    <a:pt x="29281" y="12506"/>
                  </a:cubicBezTo>
                  <a:cubicBezTo>
                    <a:pt x="28734" y="13637"/>
                    <a:pt x="28223" y="14678"/>
                    <a:pt x="27766" y="15645"/>
                  </a:cubicBezTo>
                  <a:cubicBezTo>
                    <a:pt x="26653" y="17964"/>
                    <a:pt x="25813" y="19990"/>
                    <a:pt x="24845" y="22199"/>
                  </a:cubicBezTo>
                  <a:cubicBezTo>
                    <a:pt x="23933" y="24298"/>
                    <a:pt x="23056" y="26562"/>
                    <a:pt x="22016" y="28771"/>
                  </a:cubicBezTo>
                  <a:cubicBezTo>
                    <a:pt x="21121" y="30651"/>
                    <a:pt x="20263" y="33353"/>
                    <a:pt x="18876" y="34503"/>
                  </a:cubicBezTo>
                  <a:cubicBezTo>
                    <a:pt x="17762" y="35416"/>
                    <a:pt x="16247" y="34850"/>
                    <a:pt x="14458" y="34138"/>
                  </a:cubicBezTo>
                  <a:cubicBezTo>
                    <a:pt x="10935" y="32732"/>
                    <a:pt x="7886" y="31016"/>
                    <a:pt x="4637" y="29483"/>
                  </a:cubicBezTo>
                  <a:cubicBezTo>
                    <a:pt x="3870" y="29118"/>
                    <a:pt x="2958" y="28734"/>
                    <a:pt x="2154" y="28333"/>
                  </a:cubicBezTo>
                  <a:cubicBezTo>
                    <a:pt x="1223" y="27876"/>
                    <a:pt x="329" y="27347"/>
                    <a:pt x="164" y="26781"/>
                  </a:cubicBezTo>
                  <a:cubicBezTo>
                    <a:pt x="0" y="26233"/>
                    <a:pt x="457" y="25138"/>
                    <a:pt x="876" y="24207"/>
                  </a:cubicBezTo>
                  <a:cubicBezTo>
                    <a:pt x="1296" y="23221"/>
                    <a:pt x="1753" y="22308"/>
                    <a:pt x="2136" y="21487"/>
                  </a:cubicBezTo>
                  <a:cubicBezTo>
                    <a:pt x="4637" y="16138"/>
                    <a:pt x="6882" y="10406"/>
                    <a:pt x="9256" y="5003"/>
                  </a:cubicBezTo>
                  <a:cubicBezTo>
                    <a:pt x="9256" y="4984"/>
                    <a:pt x="9274" y="4966"/>
                    <a:pt x="9274" y="49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2"/>
            <p:cNvSpPr/>
            <p:nvPr/>
          </p:nvSpPr>
          <p:spPr>
            <a:xfrm>
              <a:off x="3142556" y="1637446"/>
              <a:ext cx="52681" cy="77362"/>
            </a:xfrm>
            <a:custGeom>
              <a:rect b="b" l="l" r="r" t="t"/>
              <a:pathLst>
                <a:path extrusionOk="0" h="1771" w="1206">
                  <a:moveTo>
                    <a:pt x="1206" y="128"/>
                  </a:moveTo>
                  <a:cubicBezTo>
                    <a:pt x="1206" y="420"/>
                    <a:pt x="950" y="876"/>
                    <a:pt x="658" y="1296"/>
                  </a:cubicBezTo>
                  <a:cubicBezTo>
                    <a:pt x="548" y="1479"/>
                    <a:pt x="348" y="1771"/>
                    <a:pt x="165" y="1680"/>
                  </a:cubicBezTo>
                  <a:cubicBezTo>
                    <a:pt x="1" y="1588"/>
                    <a:pt x="129" y="1205"/>
                    <a:pt x="202" y="1077"/>
                  </a:cubicBezTo>
                  <a:cubicBezTo>
                    <a:pt x="384" y="676"/>
                    <a:pt x="640" y="310"/>
                    <a:pt x="968" y="18"/>
                  </a:cubicBezTo>
                  <a:cubicBezTo>
                    <a:pt x="1060" y="0"/>
                    <a:pt x="1151" y="55"/>
                    <a:pt x="1206" y="1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2"/>
            <p:cNvSpPr/>
            <p:nvPr/>
          </p:nvSpPr>
          <p:spPr>
            <a:xfrm>
              <a:off x="3168896" y="1703624"/>
              <a:ext cx="42285" cy="50279"/>
            </a:xfrm>
            <a:custGeom>
              <a:rect b="b" l="l" r="r" t="t"/>
              <a:pathLst>
                <a:path extrusionOk="0" h="1151" w="968">
                  <a:moveTo>
                    <a:pt x="493" y="37"/>
                  </a:moveTo>
                  <a:cubicBezTo>
                    <a:pt x="968" y="165"/>
                    <a:pt x="493" y="1150"/>
                    <a:pt x="146" y="931"/>
                  </a:cubicBezTo>
                  <a:cubicBezTo>
                    <a:pt x="0" y="822"/>
                    <a:pt x="55" y="274"/>
                    <a:pt x="237" y="92"/>
                  </a:cubicBezTo>
                  <a:cubicBezTo>
                    <a:pt x="311" y="19"/>
                    <a:pt x="402" y="0"/>
                    <a:pt x="49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2"/>
            <p:cNvSpPr/>
            <p:nvPr/>
          </p:nvSpPr>
          <p:spPr>
            <a:xfrm>
              <a:off x="3103504" y="1804092"/>
              <a:ext cx="27127" cy="50279"/>
            </a:xfrm>
            <a:custGeom>
              <a:rect b="b" l="l" r="r" t="t"/>
              <a:pathLst>
                <a:path extrusionOk="0" h="1151" w="621">
                  <a:moveTo>
                    <a:pt x="384" y="37"/>
                  </a:moveTo>
                  <a:cubicBezTo>
                    <a:pt x="566" y="73"/>
                    <a:pt x="621" y="329"/>
                    <a:pt x="566" y="566"/>
                  </a:cubicBezTo>
                  <a:cubicBezTo>
                    <a:pt x="548" y="767"/>
                    <a:pt x="384" y="1150"/>
                    <a:pt x="183" y="1041"/>
                  </a:cubicBezTo>
                  <a:cubicBezTo>
                    <a:pt x="55" y="931"/>
                    <a:pt x="0" y="749"/>
                    <a:pt x="37" y="585"/>
                  </a:cubicBezTo>
                  <a:cubicBezTo>
                    <a:pt x="73" y="329"/>
                    <a:pt x="165" y="0"/>
                    <a:pt x="384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2"/>
            <p:cNvSpPr/>
            <p:nvPr/>
          </p:nvSpPr>
          <p:spPr>
            <a:xfrm>
              <a:off x="3179249" y="887865"/>
              <a:ext cx="1011163" cy="1217693"/>
            </a:xfrm>
            <a:custGeom>
              <a:rect b="b" l="l" r="r" t="t"/>
              <a:pathLst>
                <a:path extrusionOk="0" h="27876" w="23148">
                  <a:moveTo>
                    <a:pt x="7485" y="3962"/>
                  </a:moveTo>
                  <a:cubicBezTo>
                    <a:pt x="7631" y="3597"/>
                    <a:pt x="7887" y="3012"/>
                    <a:pt x="8161" y="2465"/>
                  </a:cubicBezTo>
                  <a:cubicBezTo>
                    <a:pt x="8690" y="1315"/>
                    <a:pt x="9146" y="0"/>
                    <a:pt x="10096" y="0"/>
                  </a:cubicBezTo>
                  <a:cubicBezTo>
                    <a:pt x="10570" y="0"/>
                    <a:pt x="11173" y="219"/>
                    <a:pt x="11757" y="457"/>
                  </a:cubicBezTo>
                  <a:cubicBezTo>
                    <a:pt x="12359" y="676"/>
                    <a:pt x="12907" y="986"/>
                    <a:pt x="13454" y="1260"/>
                  </a:cubicBezTo>
                  <a:cubicBezTo>
                    <a:pt x="15828" y="2392"/>
                    <a:pt x="17544" y="3469"/>
                    <a:pt x="20008" y="4564"/>
                  </a:cubicBezTo>
                  <a:cubicBezTo>
                    <a:pt x="20556" y="4801"/>
                    <a:pt x="21103" y="5093"/>
                    <a:pt x="21633" y="5386"/>
                  </a:cubicBezTo>
                  <a:cubicBezTo>
                    <a:pt x="22381" y="5787"/>
                    <a:pt x="23148" y="6134"/>
                    <a:pt x="23148" y="6846"/>
                  </a:cubicBezTo>
                  <a:cubicBezTo>
                    <a:pt x="23148" y="7175"/>
                    <a:pt x="22874" y="7631"/>
                    <a:pt x="22692" y="8106"/>
                  </a:cubicBezTo>
                  <a:cubicBezTo>
                    <a:pt x="22509" y="8580"/>
                    <a:pt x="22272" y="9000"/>
                    <a:pt x="22089" y="9383"/>
                  </a:cubicBezTo>
                  <a:cubicBezTo>
                    <a:pt x="21651" y="10296"/>
                    <a:pt x="21249" y="11136"/>
                    <a:pt x="20866" y="11921"/>
                  </a:cubicBezTo>
                  <a:cubicBezTo>
                    <a:pt x="19990" y="13783"/>
                    <a:pt x="19314" y="15426"/>
                    <a:pt x="18529" y="17197"/>
                  </a:cubicBezTo>
                  <a:cubicBezTo>
                    <a:pt x="17781" y="18894"/>
                    <a:pt x="17087" y="20720"/>
                    <a:pt x="16248" y="22491"/>
                  </a:cubicBezTo>
                  <a:cubicBezTo>
                    <a:pt x="15536" y="24006"/>
                    <a:pt x="14805" y="26178"/>
                    <a:pt x="13747" y="27127"/>
                  </a:cubicBezTo>
                  <a:cubicBezTo>
                    <a:pt x="12907" y="27876"/>
                    <a:pt x="11793" y="27474"/>
                    <a:pt x="10479" y="26963"/>
                  </a:cubicBezTo>
                  <a:cubicBezTo>
                    <a:pt x="7923" y="25941"/>
                    <a:pt x="5714" y="24663"/>
                    <a:pt x="3341" y="23549"/>
                  </a:cubicBezTo>
                  <a:cubicBezTo>
                    <a:pt x="2775" y="23276"/>
                    <a:pt x="2118" y="23002"/>
                    <a:pt x="1534" y="22691"/>
                  </a:cubicBezTo>
                  <a:cubicBezTo>
                    <a:pt x="858" y="22363"/>
                    <a:pt x="201" y="21979"/>
                    <a:pt x="110" y="21541"/>
                  </a:cubicBezTo>
                  <a:cubicBezTo>
                    <a:pt x="0" y="21103"/>
                    <a:pt x="384" y="20227"/>
                    <a:pt x="712" y="19460"/>
                  </a:cubicBezTo>
                  <a:cubicBezTo>
                    <a:pt x="1041" y="18712"/>
                    <a:pt x="1406" y="17945"/>
                    <a:pt x="1716" y="17288"/>
                  </a:cubicBezTo>
                  <a:cubicBezTo>
                    <a:pt x="3725" y="12980"/>
                    <a:pt x="5550" y="8361"/>
                    <a:pt x="7467" y="3998"/>
                  </a:cubicBezTo>
                  <a:cubicBezTo>
                    <a:pt x="7467" y="3998"/>
                    <a:pt x="7485" y="3980"/>
                    <a:pt x="7485" y="39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2"/>
            <p:cNvSpPr/>
            <p:nvPr/>
          </p:nvSpPr>
          <p:spPr>
            <a:xfrm>
              <a:off x="3597109" y="954829"/>
              <a:ext cx="116458" cy="110080"/>
            </a:xfrm>
            <a:custGeom>
              <a:rect b="b" l="l" r="r" t="t"/>
              <a:pathLst>
                <a:path extrusionOk="0" h="2520" w="2666">
                  <a:moveTo>
                    <a:pt x="749" y="1297"/>
                  </a:moveTo>
                  <a:cubicBezTo>
                    <a:pt x="968" y="1133"/>
                    <a:pt x="1205" y="877"/>
                    <a:pt x="1461" y="658"/>
                  </a:cubicBezTo>
                  <a:cubicBezTo>
                    <a:pt x="1698" y="457"/>
                    <a:pt x="1972" y="147"/>
                    <a:pt x="2264" y="74"/>
                  </a:cubicBezTo>
                  <a:cubicBezTo>
                    <a:pt x="2410" y="19"/>
                    <a:pt x="2574" y="110"/>
                    <a:pt x="2629" y="256"/>
                  </a:cubicBezTo>
                  <a:cubicBezTo>
                    <a:pt x="2665" y="585"/>
                    <a:pt x="1972" y="1187"/>
                    <a:pt x="1826" y="1370"/>
                  </a:cubicBezTo>
                  <a:cubicBezTo>
                    <a:pt x="1552" y="1717"/>
                    <a:pt x="1260" y="2045"/>
                    <a:pt x="931" y="2337"/>
                  </a:cubicBezTo>
                  <a:cubicBezTo>
                    <a:pt x="785" y="2447"/>
                    <a:pt x="621" y="2502"/>
                    <a:pt x="457" y="2520"/>
                  </a:cubicBezTo>
                  <a:cubicBezTo>
                    <a:pt x="0" y="2465"/>
                    <a:pt x="0" y="1498"/>
                    <a:pt x="0" y="950"/>
                  </a:cubicBezTo>
                  <a:cubicBezTo>
                    <a:pt x="0" y="640"/>
                    <a:pt x="37" y="19"/>
                    <a:pt x="329" y="1"/>
                  </a:cubicBezTo>
                  <a:cubicBezTo>
                    <a:pt x="749" y="1"/>
                    <a:pt x="712" y="877"/>
                    <a:pt x="749" y="12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2"/>
            <p:cNvSpPr/>
            <p:nvPr/>
          </p:nvSpPr>
          <p:spPr>
            <a:xfrm>
              <a:off x="3444004" y="1271436"/>
              <a:ext cx="116458" cy="110080"/>
            </a:xfrm>
            <a:custGeom>
              <a:rect b="b" l="l" r="r" t="t"/>
              <a:pathLst>
                <a:path extrusionOk="0" h="2520" w="2666">
                  <a:moveTo>
                    <a:pt x="749" y="1278"/>
                  </a:moveTo>
                  <a:cubicBezTo>
                    <a:pt x="968" y="1114"/>
                    <a:pt x="1205" y="876"/>
                    <a:pt x="1461" y="639"/>
                  </a:cubicBezTo>
                  <a:cubicBezTo>
                    <a:pt x="1698" y="456"/>
                    <a:pt x="1972" y="146"/>
                    <a:pt x="2264" y="55"/>
                  </a:cubicBezTo>
                  <a:cubicBezTo>
                    <a:pt x="2410" y="18"/>
                    <a:pt x="2574" y="110"/>
                    <a:pt x="2611" y="256"/>
                  </a:cubicBezTo>
                  <a:cubicBezTo>
                    <a:pt x="2665" y="566"/>
                    <a:pt x="1972" y="1187"/>
                    <a:pt x="1826" y="1351"/>
                  </a:cubicBezTo>
                  <a:cubicBezTo>
                    <a:pt x="1552" y="1716"/>
                    <a:pt x="1260" y="2026"/>
                    <a:pt x="931" y="2318"/>
                  </a:cubicBezTo>
                  <a:cubicBezTo>
                    <a:pt x="785" y="2428"/>
                    <a:pt x="621" y="2501"/>
                    <a:pt x="457" y="2519"/>
                  </a:cubicBezTo>
                  <a:cubicBezTo>
                    <a:pt x="0" y="2464"/>
                    <a:pt x="0" y="1497"/>
                    <a:pt x="0" y="949"/>
                  </a:cubicBezTo>
                  <a:cubicBezTo>
                    <a:pt x="0" y="639"/>
                    <a:pt x="37" y="18"/>
                    <a:pt x="329" y="0"/>
                  </a:cubicBezTo>
                  <a:cubicBezTo>
                    <a:pt x="749" y="0"/>
                    <a:pt x="712" y="876"/>
                    <a:pt x="749" y="12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2"/>
            <p:cNvSpPr/>
            <p:nvPr/>
          </p:nvSpPr>
          <p:spPr>
            <a:xfrm>
              <a:off x="3500616" y="1122306"/>
              <a:ext cx="126810" cy="106105"/>
            </a:xfrm>
            <a:custGeom>
              <a:rect b="b" l="l" r="r" t="t"/>
              <a:pathLst>
                <a:path extrusionOk="0" h="2429" w="2903">
                  <a:moveTo>
                    <a:pt x="621" y="1406"/>
                  </a:moveTo>
                  <a:cubicBezTo>
                    <a:pt x="895" y="1223"/>
                    <a:pt x="1187" y="931"/>
                    <a:pt x="1534" y="676"/>
                  </a:cubicBezTo>
                  <a:cubicBezTo>
                    <a:pt x="1881" y="420"/>
                    <a:pt x="2209" y="128"/>
                    <a:pt x="2574" y="19"/>
                  </a:cubicBezTo>
                  <a:cubicBezTo>
                    <a:pt x="2702" y="0"/>
                    <a:pt x="2830" y="92"/>
                    <a:pt x="2866" y="219"/>
                  </a:cubicBezTo>
                  <a:cubicBezTo>
                    <a:pt x="2903" y="457"/>
                    <a:pt x="2465" y="785"/>
                    <a:pt x="2373" y="877"/>
                  </a:cubicBezTo>
                  <a:cubicBezTo>
                    <a:pt x="1990" y="1242"/>
                    <a:pt x="1570" y="1570"/>
                    <a:pt x="1150" y="1899"/>
                  </a:cubicBezTo>
                  <a:cubicBezTo>
                    <a:pt x="877" y="2100"/>
                    <a:pt x="365" y="2428"/>
                    <a:pt x="128" y="2008"/>
                  </a:cubicBezTo>
                  <a:cubicBezTo>
                    <a:pt x="0" y="1789"/>
                    <a:pt x="37" y="1260"/>
                    <a:pt x="73" y="895"/>
                  </a:cubicBezTo>
                  <a:cubicBezTo>
                    <a:pt x="110" y="548"/>
                    <a:pt x="219" y="219"/>
                    <a:pt x="457" y="292"/>
                  </a:cubicBezTo>
                  <a:cubicBezTo>
                    <a:pt x="712" y="365"/>
                    <a:pt x="603" y="1041"/>
                    <a:pt x="621" y="14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2"/>
            <p:cNvSpPr/>
            <p:nvPr/>
          </p:nvSpPr>
          <p:spPr>
            <a:xfrm>
              <a:off x="3293258" y="1576029"/>
              <a:ext cx="126068" cy="106105"/>
            </a:xfrm>
            <a:custGeom>
              <a:rect b="b" l="l" r="r" t="t"/>
              <a:pathLst>
                <a:path extrusionOk="0" h="2429" w="2886">
                  <a:moveTo>
                    <a:pt x="603" y="1406"/>
                  </a:moveTo>
                  <a:cubicBezTo>
                    <a:pt x="877" y="1224"/>
                    <a:pt x="1188" y="913"/>
                    <a:pt x="1516" y="676"/>
                  </a:cubicBezTo>
                  <a:cubicBezTo>
                    <a:pt x="1863" y="420"/>
                    <a:pt x="2192" y="110"/>
                    <a:pt x="2557" y="19"/>
                  </a:cubicBezTo>
                  <a:cubicBezTo>
                    <a:pt x="2684" y="0"/>
                    <a:pt x="2812" y="73"/>
                    <a:pt x="2867" y="220"/>
                  </a:cubicBezTo>
                  <a:cubicBezTo>
                    <a:pt x="2885" y="457"/>
                    <a:pt x="2465" y="785"/>
                    <a:pt x="2374" y="858"/>
                  </a:cubicBezTo>
                  <a:cubicBezTo>
                    <a:pt x="1973" y="1224"/>
                    <a:pt x="1571" y="1570"/>
                    <a:pt x="1133" y="1899"/>
                  </a:cubicBezTo>
                  <a:cubicBezTo>
                    <a:pt x="859" y="2100"/>
                    <a:pt x="366" y="2428"/>
                    <a:pt x="129" y="2009"/>
                  </a:cubicBezTo>
                  <a:cubicBezTo>
                    <a:pt x="1" y="1771"/>
                    <a:pt x="19" y="1260"/>
                    <a:pt x="74" y="895"/>
                  </a:cubicBezTo>
                  <a:cubicBezTo>
                    <a:pt x="110" y="548"/>
                    <a:pt x="202" y="220"/>
                    <a:pt x="457" y="293"/>
                  </a:cubicBezTo>
                  <a:cubicBezTo>
                    <a:pt x="713" y="384"/>
                    <a:pt x="603" y="1041"/>
                    <a:pt x="603" y="14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2"/>
            <p:cNvSpPr/>
            <p:nvPr/>
          </p:nvSpPr>
          <p:spPr>
            <a:xfrm>
              <a:off x="3350700" y="1440484"/>
              <a:ext cx="110866" cy="104489"/>
            </a:xfrm>
            <a:custGeom>
              <a:rect b="b" l="l" r="r" t="t"/>
              <a:pathLst>
                <a:path extrusionOk="0" h="2392" w="2538">
                  <a:moveTo>
                    <a:pt x="1716" y="0"/>
                  </a:moveTo>
                  <a:cubicBezTo>
                    <a:pt x="1534" y="0"/>
                    <a:pt x="1406" y="256"/>
                    <a:pt x="1278" y="511"/>
                  </a:cubicBezTo>
                  <a:lnTo>
                    <a:pt x="1223" y="621"/>
                  </a:lnTo>
                  <a:cubicBezTo>
                    <a:pt x="1187" y="676"/>
                    <a:pt x="1150" y="749"/>
                    <a:pt x="1114" y="822"/>
                  </a:cubicBezTo>
                  <a:lnTo>
                    <a:pt x="1041" y="785"/>
                  </a:lnTo>
                  <a:lnTo>
                    <a:pt x="895" y="730"/>
                  </a:lnTo>
                  <a:cubicBezTo>
                    <a:pt x="712" y="657"/>
                    <a:pt x="530" y="603"/>
                    <a:pt x="329" y="584"/>
                  </a:cubicBezTo>
                  <a:cubicBezTo>
                    <a:pt x="128" y="584"/>
                    <a:pt x="73" y="676"/>
                    <a:pt x="55" y="749"/>
                  </a:cubicBezTo>
                  <a:cubicBezTo>
                    <a:pt x="0" y="986"/>
                    <a:pt x="365" y="1205"/>
                    <a:pt x="840" y="1406"/>
                  </a:cubicBezTo>
                  <a:cubicBezTo>
                    <a:pt x="822" y="1461"/>
                    <a:pt x="804" y="1497"/>
                    <a:pt x="785" y="1552"/>
                  </a:cubicBezTo>
                  <a:cubicBezTo>
                    <a:pt x="658" y="1826"/>
                    <a:pt x="548" y="2118"/>
                    <a:pt x="621" y="2282"/>
                  </a:cubicBezTo>
                  <a:cubicBezTo>
                    <a:pt x="639" y="2337"/>
                    <a:pt x="694" y="2373"/>
                    <a:pt x="767" y="2392"/>
                  </a:cubicBezTo>
                  <a:lnTo>
                    <a:pt x="804" y="2392"/>
                  </a:lnTo>
                  <a:cubicBezTo>
                    <a:pt x="1023" y="2392"/>
                    <a:pt x="1242" y="2045"/>
                    <a:pt x="1461" y="1625"/>
                  </a:cubicBezTo>
                  <a:cubicBezTo>
                    <a:pt x="1607" y="1661"/>
                    <a:pt x="1753" y="1698"/>
                    <a:pt x="1881" y="1734"/>
                  </a:cubicBezTo>
                  <a:cubicBezTo>
                    <a:pt x="1972" y="1771"/>
                    <a:pt x="2081" y="1789"/>
                    <a:pt x="2191" y="1807"/>
                  </a:cubicBezTo>
                  <a:cubicBezTo>
                    <a:pt x="2392" y="1807"/>
                    <a:pt x="2465" y="1716"/>
                    <a:pt x="2501" y="1643"/>
                  </a:cubicBezTo>
                  <a:cubicBezTo>
                    <a:pt x="2538" y="1424"/>
                    <a:pt x="2246" y="1296"/>
                    <a:pt x="1972" y="1168"/>
                  </a:cubicBezTo>
                  <a:lnTo>
                    <a:pt x="1862" y="1132"/>
                  </a:lnTo>
                  <a:cubicBezTo>
                    <a:pt x="1808" y="1095"/>
                    <a:pt x="1753" y="1077"/>
                    <a:pt x="1698" y="1041"/>
                  </a:cubicBezTo>
                  <a:cubicBezTo>
                    <a:pt x="1753" y="895"/>
                    <a:pt x="1808" y="749"/>
                    <a:pt x="1844" y="621"/>
                  </a:cubicBezTo>
                  <a:cubicBezTo>
                    <a:pt x="1899" y="493"/>
                    <a:pt x="2027" y="91"/>
                    <a:pt x="1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2"/>
            <p:cNvSpPr/>
            <p:nvPr/>
          </p:nvSpPr>
          <p:spPr>
            <a:xfrm>
              <a:off x="3698364" y="1017032"/>
              <a:ext cx="429879" cy="256023"/>
            </a:xfrm>
            <a:custGeom>
              <a:rect b="b" l="l" r="r" t="t"/>
              <a:pathLst>
                <a:path extrusionOk="0" h="5861" w="9841">
                  <a:moveTo>
                    <a:pt x="475" y="1"/>
                  </a:moveTo>
                  <a:lnTo>
                    <a:pt x="1" y="986"/>
                  </a:lnTo>
                  <a:cubicBezTo>
                    <a:pt x="201" y="1096"/>
                    <a:pt x="402" y="1187"/>
                    <a:pt x="585" y="1279"/>
                  </a:cubicBezTo>
                  <a:cubicBezTo>
                    <a:pt x="3195" y="2556"/>
                    <a:pt x="5696" y="4017"/>
                    <a:pt x="8215" y="5313"/>
                  </a:cubicBezTo>
                  <a:cubicBezTo>
                    <a:pt x="8544" y="5477"/>
                    <a:pt x="8946" y="5714"/>
                    <a:pt x="9274" y="5861"/>
                  </a:cubicBezTo>
                  <a:cubicBezTo>
                    <a:pt x="9438" y="5550"/>
                    <a:pt x="9621" y="5240"/>
                    <a:pt x="9767" y="4893"/>
                  </a:cubicBezTo>
                  <a:cubicBezTo>
                    <a:pt x="9804" y="4856"/>
                    <a:pt x="9822" y="4802"/>
                    <a:pt x="9840" y="4747"/>
                  </a:cubicBezTo>
                  <a:cubicBezTo>
                    <a:pt x="9493" y="4546"/>
                    <a:pt x="9128" y="4364"/>
                    <a:pt x="8781" y="4199"/>
                  </a:cubicBezTo>
                  <a:cubicBezTo>
                    <a:pt x="7193" y="3341"/>
                    <a:pt x="5787" y="2593"/>
                    <a:pt x="4163" y="1790"/>
                  </a:cubicBezTo>
                  <a:cubicBezTo>
                    <a:pt x="3177" y="1297"/>
                    <a:pt x="2155" y="840"/>
                    <a:pt x="1096" y="311"/>
                  </a:cubicBezTo>
                  <a:lnTo>
                    <a:pt x="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2"/>
            <p:cNvSpPr/>
            <p:nvPr/>
          </p:nvSpPr>
          <p:spPr>
            <a:xfrm>
              <a:off x="3646513" y="1121519"/>
              <a:ext cx="427477" cy="253621"/>
            </a:xfrm>
            <a:custGeom>
              <a:rect b="b" l="l" r="r" t="t"/>
              <a:pathLst>
                <a:path extrusionOk="0" h="5806" w="9786">
                  <a:moveTo>
                    <a:pt x="494" y="0"/>
                  </a:moveTo>
                  <a:lnTo>
                    <a:pt x="1" y="986"/>
                  </a:lnTo>
                  <a:lnTo>
                    <a:pt x="220" y="1095"/>
                  </a:lnTo>
                  <a:cubicBezTo>
                    <a:pt x="2812" y="2373"/>
                    <a:pt x="5313" y="3815"/>
                    <a:pt x="7832" y="5130"/>
                  </a:cubicBezTo>
                  <a:cubicBezTo>
                    <a:pt x="8325" y="5385"/>
                    <a:pt x="8982" y="5787"/>
                    <a:pt x="9293" y="5805"/>
                  </a:cubicBezTo>
                  <a:cubicBezTo>
                    <a:pt x="9457" y="5458"/>
                    <a:pt x="9621" y="5093"/>
                    <a:pt x="9786" y="4728"/>
                  </a:cubicBezTo>
                  <a:cubicBezTo>
                    <a:pt x="9366" y="4454"/>
                    <a:pt x="8873" y="4235"/>
                    <a:pt x="8417" y="3998"/>
                  </a:cubicBezTo>
                  <a:cubicBezTo>
                    <a:pt x="6828" y="3158"/>
                    <a:pt x="5404" y="2410"/>
                    <a:pt x="3780" y="1588"/>
                  </a:cubicBezTo>
                  <a:cubicBezTo>
                    <a:pt x="2794" y="1114"/>
                    <a:pt x="1790" y="639"/>
                    <a:pt x="713" y="110"/>
                  </a:cubicBez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2"/>
            <p:cNvSpPr/>
            <p:nvPr/>
          </p:nvSpPr>
          <p:spPr>
            <a:xfrm>
              <a:off x="3596279" y="1223560"/>
              <a:ext cx="428263" cy="253621"/>
            </a:xfrm>
            <a:custGeom>
              <a:rect b="b" l="l" r="r" t="t"/>
              <a:pathLst>
                <a:path extrusionOk="0" h="5806" w="9804">
                  <a:moveTo>
                    <a:pt x="494" y="1"/>
                  </a:moveTo>
                  <a:lnTo>
                    <a:pt x="1" y="968"/>
                  </a:lnTo>
                  <a:cubicBezTo>
                    <a:pt x="293" y="1114"/>
                    <a:pt x="567" y="1260"/>
                    <a:pt x="822" y="1388"/>
                  </a:cubicBezTo>
                  <a:cubicBezTo>
                    <a:pt x="3415" y="2648"/>
                    <a:pt x="5934" y="4108"/>
                    <a:pt x="8435" y="5404"/>
                  </a:cubicBezTo>
                  <a:cubicBezTo>
                    <a:pt x="8672" y="5532"/>
                    <a:pt x="8909" y="5678"/>
                    <a:pt x="9165" y="5806"/>
                  </a:cubicBezTo>
                  <a:cubicBezTo>
                    <a:pt x="9384" y="5441"/>
                    <a:pt x="9585" y="5057"/>
                    <a:pt x="9804" y="4692"/>
                  </a:cubicBezTo>
                  <a:cubicBezTo>
                    <a:pt x="9530" y="4546"/>
                    <a:pt x="9274" y="4418"/>
                    <a:pt x="9019" y="4291"/>
                  </a:cubicBezTo>
                  <a:cubicBezTo>
                    <a:pt x="7431" y="3451"/>
                    <a:pt x="6007" y="2684"/>
                    <a:pt x="4382" y="1881"/>
                  </a:cubicBezTo>
                  <a:cubicBezTo>
                    <a:pt x="3396" y="1406"/>
                    <a:pt x="2374" y="932"/>
                    <a:pt x="1315" y="402"/>
                  </a:cubicBezTo>
                  <a:cubicBezTo>
                    <a:pt x="1060" y="275"/>
                    <a:pt x="804" y="147"/>
                    <a:pt x="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2"/>
            <p:cNvSpPr/>
            <p:nvPr/>
          </p:nvSpPr>
          <p:spPr>
            <a:xfrm>
              <a:off x="3545259" y="1327217"/>
              <a:ext cx="420269" cy="249645"/>
            </a:xfrm>
            <a:custGeom>
              <a:rect b="b" l="l" r="r" t="t"/>
              <a:pathLst>
                <a:path extrusionOk="0" h="5715" w="9621">
                  <a:moveTo>
                    <a:pt x="493" y="1"/>
                  </a:moveTo>
                  <a:lnTo>
                    <a:pt x="1" y="1005"/>
                  </a:lnTo>
                  <a:lnTo>
                    <a:pt x="420" y="1224"/>
                  </a:lnTo>
                  <a:cubicBezTo>
                    <a:pt x="3031" y="2484"/>
                    <a:pt x="5532" y="3944"/>
                    <a:pt x="8051" y="5240"/>
                  </a:cubicBezTo>
                  <a:cubicBezTo>
                    <a:pt x="8325" y="5386"/>
                    <a:pt x="8653" y="5587"/>
                    <a:pt x="8946" y="5715"/>
                  </a:cubicBezTo>
                  <a:lnTo>
                    <a:pt x="9621" y="4638"/>
                  </a:lnTo>
                  <a:cubicBezTo>
                    <a:pt x="9292" y="4455"/>
                    <a:pt x="8946" y="4291"/>
                    <a:pt x="8617" y="4127"/>
                  </a:cubicBezTo>
                  <a:cubicBezTo>
                    <a:pt x="7047" y="3269"/>
                    <a:pt x="5623" y="2520"/>
                    <a:pt x="3998" y="1717"/>
                  </a:cubicBezTo>
                  <a:cubicBezTo>
                    <a:pt x="3013" y="1224"/>
                    <a:pt x="1990" y="768"/>
                    <a:pt x="932" y="238"/>
                  </a:cubicBez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2"/>
            <p:cNvSpPr/>
            <p:nvPr/>
          </p:nvSpPr>
          <p:spPr>
            <a:xfrm>
              <a:off x="3499830" y="1421308"/>
              <a:ext cx="425031" cy="253664"/>
            </a:xfrm>
            <a:custGeom>
              <a:rect b="b" l="l" r="r" t="t"/>
              <a:pathLst>
                <a:path extrusionOk="0" h="5807" w="9730">
                  <a:moveTo>
                    <a:pt x="475" y="1"/>
                  </a:moveTo>
                  <a:lnTo>
                    <a:pt x="0" y="987"/>
                  </a:lnTo>
                  <a:lnTo>
                    <a:pt x="475" y="1224"/>
                  </a:lnTo>
                  <a:cubicBezTo>
                    <a:pt x="3067" y="2502"/>
                    <a:pt x="5586" y="3944"/>
                    <a:pt x="8087" y="5258"/>
                  </a:cubicBezTo>
                  <a:cubicBezTo>
                    <a:pt x="8434" y="5423"/>
                    <a:pt x="8835" y="5660"/>
                    <a:pt x="9146" y="5806"/>
                  </a:cubicBezTo>
                  <a:cubicBezTo>
                    <a:pt x="9328" y="5477"/>
                    <a:pt x="9511" y="5167"/>
                    <a:pt x="9657" y="4839"/>
                  </a:cubicBezTo>
                  <a:cubicBezTo>
                    <a:pt x="9693" y="4784"/>
                    <a:pt x="9712" y="4729"/>
                    <a:pt x="9730" y="4674"/>
                  </a:cubicBezTo>
                  <a:cubicBezTo>
                    <a:pt x="9383" y="4492"/>
                    <a:pt x="9018" y="4309"/>
                    <a:pt x="8671" y="4127"/>
                  </a:cubicBezTo>
                  <a:cubicBezTo>
                    <a:pt x="7083" y="3287"/>
                    <a:pt x="5659" y="2538"/>
                    <a:pt x="4034" y="1717"/>
                  </a:cubicBezTo>
                  <a:cubicBezTo>
                    <a:pt x="3049" y="1242"/>
                    <a:pt x="2045" y="768"/>
                    <a:pt x="986" y="238"/>
                  </a:cubicBezTo>
                  <a:lnTo>
                    <a:pt x="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2"/>
            <p:cNvSpPr/>
            <p:nvPr/>
          </p:nvSpPr>
          <p:spPr>
            <a:xfrm>
              <a:off x="3447979" y="1525795"/>
              <a:ext cx="422672" cy="251218"/>
            </a:xfrm>
            <a:custGeom>
              <a:rect b="b" l="l" r="r" t="t"/>
              <a:pathLst>
                <a:path extrusionOk="0" h="5751" w="9676">
                  <a:moveTo>
                    <a:pt x="493" y="0"/>
                  </a:moveTo>
                  <a:lnTo>
                    <a:pt x="0" y="986"/>
                  </a:lnTo>
                  <a:lnTo>
                    <a:pt x="92" y="1041"/>
                  </a:lnTo>
                  <a:cubicBezTo>
                    <a:pt x="2702" y="2301"/>
                    <a:pt x="5221" y="3761"/>
                    <a:pt x="7722" y="5057"/>
                  </a:cubicBezTo>
                  <a:cubicBezTo>
                    <a:pt x="8215" y="5313"/>
                    <a:pt x="8872" y="5714"/>
                    <a:pt x="9183" y="5751"/>
                  </a:cubicBezTo>
                  <a:cubicBezTo>
                    <a:pt x="9347" y="5386"/>
                    <a:pt x="9511" y="5039"/>
                    <a:pt x="9676" y="4674"/>
                  </a:cubicBezTo>
                  <a:cubicBezTo>
                    <a:pt x="9256" y="4400"/>
                    <a:pt x="8763" y="4181"/>
                    <a:pt x="8307" y="3943"/>
                  </a:cubicBezTo>
                  <a:cubicBezTo>
                    <a:pt x="6718" y="3085"/>
                    <a:pt x="5294" y="2337"/>
                    <a:pt x="3670" y="1534"/>
                  </a:cubicBezTo>
                  <a:cubicBezTo>
                    <a:pt x="2684" y="1041"/>
                    <a:pt x="1662" y="585"/>
                    <a:pt x="603" y="55"/>
                  </a:cubicBez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2"/>
            <p:cNvSpPr/>
            <p:nvPr/>
          </p:nvSpPr>
          <p:spPr>
            <a:xfrm>
              <a:off x="3398531" y="1627050"/>
              <a:ext cx="422672" cy="251262"/>
            </a:xfrm>
            <a:custGeom>
              <a:rect b="b" l="l" r="r" t="t"/>
              <a:pathLst>
                <a:path extrusionOk="0" h="5752" w="9676">
                  <a:moveTo>
                    <a:pt x="475" y="1"/>
                  </a:moveTo>
                  <a:lnTo>
                    <a:pt x="1" y="987"/>
                  </a:lnTo>
                  <a:cubicBezTo>
                    <a:pt x="238" y="1114"/>
                    <a:pt x="475" y="1224"/>
                    <a:pt x="694" y="1333"/>
                  </a:cubicBezTo>
                  <a:cubicBezTo>
                    <a:pt x="3287" y="2611"/>
                    <a:pt x="5787" y="4072"/>
                    <a:pt x="8307" y="5368"/>
                  </a:cubicBezTo>
                  <a:cubicBezTo>
                    <a:pt x="8544" y="5477"/>
                    <a:pt x="8800" y="5623"/>
                    <a:pt x="9037" y="5751"/>
                  </a:cubicBezTo>
                  <a:cubicBezTo>
                    <a:pt x="9256" y="5386"/>
                    <a:pt x="9475" y="5021"/>
                    <a:pt x="9676" y="4638"/>
                  </a:cubicBezTo>
                  <a:cubicBezTo>
                    <a:pt x="9420" y="4510"/>
                    <a:pt x="9146" y="4382"/>
                    <a:pt x="8891" y="4254"/>
                  </a:cubicBezTo>
                  <a:cubicBezTo>
                    <a:pt x="7303" y="3396"/>
                    <a:pt x="5879" y="2648"/>
                    <a:pt x="4254" y="1845"/>
                  </a:cubicBezTo>
                  <a:cubicBezTo>
                    <a:pt x="3268" y="1352"/>
                    <a:pt x="2264" y="895"/>
                    <a:pt x="1187" y="366"/>
                  </a:cubicBezTo>
                  <a:cubicBezTo>
                    <a:pt x="968" y="238"/>
                    <a:pt x="731" y="129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2"/>
            <p:cNvSpPr/>
            <p:nvPr/>
          </p:nvSpPr>
          <p:spPr>
            <a:xfrm>
              <a:off x="3346725" y="1731537"/>
              <a:ext cx="415464" cy="247243"/>
            </a:xfrm>
            <a:custGeom>
              <a:rect b="b" l="l" r="r" t="t"/>
              <a:pathLst>
                <a:path extrusionOk="0" h="5660" w="9511">
                  <a:moveTo>
                    <a:pt x="493" y="0"/>
                  </a:moveTo>
                  <a:lnTo>
                    <a:pt x="0" y="1004"/>
                  </a:lnTo>
                  <a:lnTo>
                    <a:pt x="310" y="1150"/>
                  </a:lnTo>
                  <a:cubicBezTo>
                    <a:pt x="2921" y="2428"/>
                    <a:pt x="5422" y="3870"/>
                    <a:pt x="7941" y="5185"/>
                  </a:cubicBezTo>
                  <a:cubicBezTo>
                    <a:pt x="8215" y="5331"/>
                    <a:pt x="8543" y="5513"/>
                    <a:pt x="8836" y="5659"/>
                  </a:cubicBezTo>
                  <a:lnTo>
                    <a:pt x="9511" y="4564"/>
                  </a:lnTo>
                  <a:cubicBezTo>
                    <a:pt x="9182" y="4400"/>
                    <a:pt x="8836" y="4235"/>
                    <a:pt x="8507" y="4053"/>
                  </a:cubicBezTo>
                  <a:cubicBezTo>
                    <a:pt x="6919" y="3213"/>
                    <a:pt x="5513" y="2465"/>
                    <a:pt x="3888" y="1661"/>
                  </a:cubicBezTo>
                  <a:cubicBezTo>
                    <a:pt x="2903" y="1169"/>
                    <a:pt x="1880" y="712"/>
                    <a:pt x="822" y="164"/>
                  </a:cubicBez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2"/>
            <p:cNvSpPr/>
            <p:nvPr/>
          </p:nvSpPr>
          <p:spPr>
            <a:xfrm>
              <a:off x="3114643" y="2036917"/>
              <a:ext cx="50279" cy="90161"/>
            </a:xfrm>
            <a:custGeom>
              <a:rect b="b" l="l" r="r" t="t"/>
              <a:pathLst>
                <a:path extrusionOk="0" h="2064" w="1151">
                  <a:moveTo>
                    <a:pt x="1" y="1"/>
                  </a:moveTo>
                  <a:lnTo>
                    <a:pt x="256" y="1005"/>
                  </a:lnTo>
                  <a:cubicBezTo>
                    <a:pt x="329" y="1297"/>
                    <a:pt x="402" y="1589"/>
                    <a:pt x="457" y="1826"/>
                  </a:cubicBezTo>
                  <a:cubicBezTo>
                    <a:pt x="494" y="1899"/>
                    <a:pt x="512" y="2027"/>
                    <a:pt x="603" y="2064"/>
                  </a:cubicBezTo>
                  <a:lnTo>
                    <a:pt x="622" y="2064"/>
                  </a:lnTo>
                  <a:cubicBezTo>
                    <a:pt x="822" y="1461"/>
                    <a:pt x="950" y="804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2"/>
            <p:cNvSpPr/>
            <p:nvPr/>
          </p:nvSpPr>
          <p:spPr>
            <a:xfrm>
              <a:off x="3089919" y="1912554"/>
              <a:ext cx="98155" cy="125238"/>
            </a:xfrm>
            <a:custGeom>
              <a:rect b="b" l="l" r="r" t="t"/>
              <a:pathLst>
                <a:path extrusionOk="0" h="2867" w="2247">
                  <a:moveTo>
                    <a:pt x="1114" y="0"/>
                  </a:moveTo>
                  <a:cubicBezTo>
                    <a:pt x="968" y="0"/>
                    <a:pt x="804" y="0"/>
                    <a:pt x="658" y="18"/>
                  </a:cubicBezTo>
                  <a:cubicBezTo>
                    <a:pt x="494" y="18"/>
                    <a:pt x="330" y="55"/>
                    <a:pt x="183" y="110"/>
                  </a:cubicBezTo>
                  <a:cubicBezTo>
                    <a:pt x="74" y="256"/>
                    <a:pt x="1" y="438"/>
                    <a:pt x="1" y="639"/>
                  </a:cubicBezTo>
                  <a:cubicBezTo>
                    <a:pt x="37" y="822"/>
                    <a:pt x="92" y="1004"/>
                    <a:pt x="147" y="1168"/>
                  </a:cubicBezTo>
                  <a:cubicBezTo>
                    <a:pt x="293" y="1734"/>
                    <a:pt x="439" y="2300"/>
                    <a:pt x="585" y="2866"/>
                  </a:cubicBezTo>
                  <a:lnTo>
                    <a:pt x="1717" y="2848"/>
                  </a:lnTo>
                  <a:cubicBezTo>
                    <a:pt x="1717" y="2830"/>
                    <a:pt x="1735" y="2793"/>
                    <a:pt x="1735" y="2757"/>
                  </a:cubicBezTo>
                  <a:cubicBezTo>
                    <a:pt x="1863" y="2264"/>
                    <a:pt x="2009" y="1753"/>
                    <a:pt x="2137" y="1241"/>
                  </a:cubicBezTo>
                  <a:cubicBezTo>
                    <a:pt x="2192" y="1059"/>
                    <a:pt x="2228" y="895"/>
                    <a:pt x="2246" y="712"/>
                  </a:cubicBezTo>
                  <a:cubicBezTo>
                    <a:pt x="2173" y="511"/>
                    <a:pt x="2045" y="310"/>
                    <a:pt x="1918" y="146"/>
                  </a:cubicBezTo>
                  <a:cubicBezTo>
                    <a:pt x="1772" y="18"/>
                    <a:pt x="1352" y="0"/>
                    <a:pt x="1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2"/>
            <p:cNvSpPr/>
            <p:nvPr/>
          </p:nvSpPr>
          <p:spPr>
            <a:xfrm>
              <a:off x="3089133" y="1313676"/>
              <a:ext cx="113269" cy="630819"/>
            </a:xfrm>
            <a:custGeom>
              <a:rect b="b" l="l" r="r" t="t"/>
              <a:pathLst>
                <a:path extrusionOk="0" h="14441" w="2593">
                  <a:moveTo>
                    <a:pt x="1863" y="14002"/>
                  </a:moveTo>
                  <a:cubicBezTo>
                    <a:pt x="1735" y="14130"/>
                    <a:pt x="1607" y="14239"/>
                    <a:pt x="1461" y="14331"/>
                  </a:cubicBezTo>
                  <a:cubicBezTo>
                    <a:pt x="1352" y="14203"/>
                    <a:pt x="1242" y="14057"/>
                    <a:pt x="1151" y="13911"/>
                  </a:cubicBezTo>
                  <a:cubicBezTo>
                    <a:pt x="1023" y="13966"/>
                    <a:pt x="950" y="14203"/>
                    <a:pt x="767" y="14294"/>
                  </a:cubicBezTo>
                  <a:cubicBezTo>
                    <a:pt x="658" y="14166"/>
                    <a:pt x="548" y="14057"/>
                    <a:pt x="439" y="13929"/>
                  </a:cubicBezTo>
                  <a:cubicBezTo>
                    <a:pt x="274" y="14039"/>
                    <a:pt x="238" y="14294"/>
                    <a:pt x="55" y="14349"/>
                  </a:cubicBezTo>
                  <a:cubicBezTo>
                    <a:pt x="1" y="14057"/>
                    <a:pt x="1" y="13747"/>
                    <a:pt x="37" y="13455"/>
                  </a:cubicBezTo>
                  <a:cubicBezTo>
                    <a:pt x="165" y="9000"/>
                    <a:pt x="238" y="4473"/>
                    <a:pt x="384" y="1"/>
                  </a:cubicBezTo>
                  <a:cubicBezTo>
                    <a:pt x="1132" y="1"/>
                    <a:pt x="1844" y="19"/>
                    <a:pt x="2556" y="55"/>
                  </a:cubicBezTo>
                  <a:cubicBezTo>
                    <a:pt x="2593" y="183"/>
                    <a:pt x="2593" y="329"/>
                    <a:pt x="2575" y="475"/>
                  </a:cubicBezTo>
                  <a:cubicBezTo>
                    <a:pt x="2465" y="4747"/>
                    <a:pt x="2392" y="9146"/>
                    <a:pt x="2283" y="13455"/>
                  </a:cubicBezTo>
                  <a:cubicBezTo>
                    <a:pt x="2283" y="13783"/>
                    <a:pt x="2283" y="14112"/>
                    <a:pt x="2246" y="14422"/>
                  </a:cubicBezTo>
                  <a:cubicBezTo>
                    <a:pt x="2082" y="14440"/>
                    <a:pt x="1990" y="14130"/>
                    <a:pt x="1863" y="140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2"/>
            <p:cNvSpPr/>
            <p:nvPr/>
          </p:nvSpPr>
          <p:spPr>
            <a:xfrm>
              <a:off x="3106693" y="1247498"/>
              <a:ext cx="98111" cy="75789"/>
            </a:xfrm>
            <a:custGeom>
              <a:rect b="b" l="l" r="r" t="t"/>
              <a:pathLst>
                <a:path extrusionOk="0" h="1735" w="2246">
                  <a:moveTo>
                    <a:pt x="2173" y="1607"/>
                  </a:moveTo>
                  <a:cubicBezTo>
                    <a:pt x="1369" y="1735"/>
                    <a:pt x="730" y="1570"/>
                    <a:pt x="19" y="1534"/>
                  </a:cubicBezTo>
                  <a:cubicBezTo>
                    <a:pt x="0" y="1096"/>
                    <a:pt x="219" y="694"/>
                    <a:pt x="584" y="457"/>
                  </a:cubicBezTo>
                  <a:cubicBezTo>
                    <a:pt x="1388" y="0"/>
                    <a:pt x="2246" y="658"/>
                    <a:pt x="2173" y="16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2"/>
            <p:cNvSpPr/>
            <p:nvPr/>
          </p:nvSpPr>
          <p:spPr>
            <a:xfrm>
              <a:off x="3094724" y="1312890"/>
              <a:ext cx="115671" cy="97325"/>
            </a:xfrm>
            <a:custGeom>
              <a:rect b="b" l="l" r="r" t="t"/>
              <a:pathLst>
                <a:path extrusionOk="0" h="2228" w="2648">
                  <a:moveTo>
                    <a:pt x="183" y="2191"/>
                  </a:moveTo>
                  <a:cubicBezTo>
                    <a:pt x="201" y="1990"/>
                    <a:pt x="165" y="1808"/>
                    <a:pt x="73" y="1643"/>
                  </a:cubicBezTo>
                  <a:cubicBezTo>
                    <a:pt x="73" y="1552"/>
                    <a:pt x="146" y="1479"/>
                    <a:pt x="183" y="1388"/>
                  </a:cubicBezTo>
                  <a:cubicBezTo>
                    <a:pt x="0" y="1169"/>
                    <a:pt x="201" y="1004"/>
                    <a:pt x="201" y="840"/>
                  </a:cubicBezTo>
                  <a:cubicBezTo>
                    <a:pt x="201" y="767"/>
                    <a:pt x="146" y="694"/>
                    <a:pt x="146" y="639"/>
                  </a:cubicBezTo>
                  <a:cubicBezTo>
                    <a:pt x="146" y="511"/>
                    <a:pt x="220" y="457"/>
                    <a:pt x="238" y="329"/>
                  </a:cubicBezTo>
                  <a:cubicBezTo>
                    <a:pt x="256" y="219"/>
                    <a:pt x="183" y="146"/>
                    <a:pt x="238" y="55"/>
                  </a:cubicBezTo>
                  <a:cubicBezTo>
                    <a:pt x="603" y="0"/>
                    <a:pt x="986" y="0"/>
                    <a:pt x="1370" y="55"/>
                  </a:cubicBezTo>
                  <a:cubicBezTo>
                    <a:pt x="1735" y="55"/>
                    <a:pt x="2100" y="73"/>
                    <a:pt x="2483" y="110"/>
                  </a:cubicBezTo>
                  <a:cubicBezTo>
                    <a:pt x="2647" y="329"/>
                    <a:pt x="2501" y="566"/>
                    <a:pt x="2501" y="767"/>
                  </a:cubicBezTo>
                  <a:cubicBezTo>
                    <a:pt x="2501" y="895"/>
                    <a:pt x="2556" y="1004"/>
                    <a:pt x="2556" y="1132"/>
                  </a:cubicBezTo>
                  <a:cubicBezTo>
                    <a:pt x="2556" y="1315"/>
                    <a:pt x="2392" y="1479"/>
                    <a:pt x="2556" y="1771"/>
                  </a:cubicBezTo>
                  <a:cubicBezTo>
                    <a:pt x="2520" y="1917"/>
                    <a:pt x="2374" y="2008"/>
                    <a:pt x="2410" y="2191"/>
                  </a:cubicBezTo>
                  <a:cubicBezTo>
                    <a:pt x="2392" y="2209"/>
                    <a:pt x="2374" y="2227"/>
                    <a:pt x="2374" y="2209"/>
                  </a:cubicBezTo>
                  <a:cubicBezTo>
                    <a:pt x="1643" y="2209"/>
                    <a:pt x="895" y="2227"/>
                    <a:pt x="183" y="21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2"/>
            <p:cNvSpPr/>
            <p:nvPr/>
          </p:nvSpPr>
          <p:spPr>
            <a:xfrm>
              <a:off x="3700155" y="2273410"/>
              <a:ext cx="190456" cy="202818"/>
            </a:xfrm>
            <a:custGeom>
              <a:rect b="b" l="l" r="r" t="t"/>
              <a:pathLst>
                <a:path extrusionOk="0" h="4643" w="4360">
                  <a:moveTo>
                    <a:pt x="3275" y="0"/>
                  </a:moveTo>
                  <a:cubicBezTo>
                    <a:pt x="3119" y="0"/>
                    <a:pt x="2971" y="73"/>
                    <a:pt x="2880" y="209"/>
                  </a:cubicBezTo>
                  <a:lnTo>
                    <a:pt x="1146" y="2765"/>
                  </a:lnTo>
                  <a:cubicBezTo>
                    <a:pt x="1128" y="2802"/>
                    <a:pt x="1110" y="2820"/>
                    <a:pt x="1091" y="2856"/>
                  </a:cubicBezTo>
                  <a:lnTo>
                    <a:pt x="562" y="2510"/>
                  </a:lnTo>
                  <a:cubicBezTo>
                    <a:pt x="506" y="2464"/>
                    <a:pt x="448" y="2445"/>
                    <a:pt x="394" y="2445"/>
                  </a:cubicBezTo>
                  <a:cubicBezTo>
                    <a:pt x="167" y="2445"/>
                    <a:pt x="1" y="2786"/>
                    <a:pt x="252" y="2948"/>
                  </a:cubicBezTo>
                  <a:lnTo>
                    <a:pt x="252" y="2929"/>
                  </a:lnTo>
                  <a:lnTo>
                    <a:pt x="2680" y="4591"/>
                  </a:lnTo>
                  <a:cubicBezTo>
                    <a:pt x="2732" y="4627"/>
                    <a:pt x="2785" y="4642"/>
                    <a:pt x="2835" y="4642"/>
                  </a:cubicBezTo>
                  <a:cubicBezTo>
                    <a:pt x="3063" y="4642"/>
                    <a:pt x="3230" y="4317"/>
                    <a:pt x="2990" y="4153"/>
                  </a:cubicBezTo>
                  <a:lnTo>
                    <a:pt x="2406" y="3751"/>
                  </a:lnTo>
                  <a:cubicBezTo>
                    <a:pt x="2442" y="3714"/>
                    <a:pt x="2460" y="3696"/>
                    <a:pt x="2479" y="3660"/>
                  </a:cubicBezTo>
                  <a:lnTo>
                    <a:pt x="4213" y="1122"/>
                  </a:lnTo>
                  <a:cubicBezTo>
                    <a:pt x="4359" y="903"/>
                    <a:pt x="4304" y="593"/>
                    <a:pt x="4085" y="429"/>
                  </a:cubicBezTo>
                  <a:lnTo>
                    <a:pt x="3556" y="82"/>
                  </a:lnTo>
                  <a:cubicBezTo>
                    <a:pt x="3466" y="27"/>
                    <a:pt x="3369" y="0"/>
                    <a:pt x="3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2"/>
            <p:cNvSpPr/>
            <p:nvPr/>
          </p:nvSpPr>
          <p:spPr>
            <a:xfrm>
              <a:off x="3749908" y="2207494"/>
              <a:ext cx="231211" cy="160140"/>
            </a:xfrm>
            <a:custGeom>
              <a:rect b="b" l="l" r="r" t="t"/>
              <a:pathLst>
                <a:path extrusionOk="0" h="3666" w="5293">
                  <a:moveTo>
                    <a:pt x="571" y="1"/>
                  </a:moveTo>
                  <a:cubicBezTo>
                    <a:pt x="161" y="1"/>
                    <a:pt x="1" y="556"/>
                    <a:pt x="390" y="751"/>
                  </a:cubicBezTo>
                  <a:lnTo>
                    <a:pt x="2453" y="2157"/>
                  </a:lnTo>
                  <a:lnTo>
                    <a:pt x="4534" y="3562"/>
                  </a:lnTo>
                  <a:cubicBezTo>
                    <a:pt x="4615" y="3634"/>
                    <a:pt x="4705" y="3665"/>
                    <a:pt x="4792" y="3665"/>
                  </a:cubicBezTo>
                  <a:cubicBezTo>
                    <a:pt x="5057" y="3665"/>
                    <a:pt x="5293" y="3376"/>
                    <a:pt x="5155" y="3088"/>
                  </a:cubicBezTo>
                  <a:cubicBezTo>
                    <a:pt x="4443" y="1390"/>
                    <a:pt x="4133" y="897"/>
                    <a:pt x="3585" y="514"/>
                  </a:cubicBezTo>
                  <a:cubicBezTo>
                    <a:pt x="3019" y="130"/>
                    <a:pt x="2453" y="21"/>
                    <a:pt x="610" y="2"/>
                  </a:cubicBezTo>
                  <a:cubicBezTo>
                    <a:pt x="596" y="1"/>
                    <a:pt x="583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2"/>
            <p:cNvSpPr/>
            <p:nvPr/>
          </p:nvSpPr>
          <p:spPr>
            <a:xfrm>
              <a:off x="4239800" y="1559692"/>
              <a:ext cx="142798" cy="144676"/>
            </a:xfrm>
            <a:custGeom>
              <a:rect b="b" l="l" r="r" t="t"/>
              <a:pathLst>
                <a:path extrusionOk="0" h="3312" w="3269">
                  <a:moveTo>
                    <a:pt x="1651" y="1"/>
                  </a:moveTo>
                  <a:cubicBezTo>
                    <a:pt x="1499" y="1"/>
                    <a:pt x="1351" y="74"/>
                    <a:pt x="1260" y="210"/>
                  </a:cubicBezTo>
                  <a:lnTo>
                    <a:pt x="165" y="1835"/>
                  </a:lnTo>
                  <a:cubicBezTo>
                    <a:pt x="1" y="2054"/>
                    <a:pt x="56" y="2346"/>
                    <a:pt x="293" y="2492"/>
                  </a:cubicBezTo>
                  <a:lnTo>
                    <a:pt x="1352" y="3222"/>
                  </a:lnTo>
                  <a:cubicBezTo>
                    <a:pt x="1433" y="3284"/>
                    <a:pt x="1525" y="3312"/>
                    <a:pt x="1617" y="3312"/>
                  </a:cubicBezTo>
                  <a:cubicBezTo>
                    <a:pt x="1771" y="3312"/>
                    <a:pt x="1924" y="3232"/>
                    <a:pt x="2027" y="3094"/>
                  </a:cubicBezTo>
                  <a:lnTo>
                    <a:pt x="3122" y="1488"/>
                  </a:lnTo>
                  <a:cubicBezTo>
                    <a:pt x="3268" y="1269"/>
                    <a:pt x="3214" y="959"/>
                    <a:pt x="2995" y="813"/>
                  </a:cubicBezTo>
                  <a:lnTo>
                    <a:pt x="1918" y="82"/>
                  </a:lnTo>
                  <a:cubicBezTo>
                    <a:pt x="1835" y="27"/>
                    <a:pt x="1742" y="1"/>
                    <a:pt x="1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2"/>
            <p:cNvSpPr/>
            <p:nvPr/>
          </p:nvSpPr>
          <p:spPr>
            <a:xfrm>
              <a:off x="4317947" y="1518981"/>
              <a:ext cx="79808" cy="84831"/>
            </a:xfrm>
            <a:custGeom>
              <a:rect b="b" l="l" r="r" t="t"/>
              <a:pathLst>
                <a:path extrusionOk="0" h="1942" w="1827">
                  <a:moveTo>
                    <a:pt x="1247" y="0"/>
                  </a:moveTo>
                  <a:cubicBezTo>
                    <a:pt x="1176" y="0"/>
                    <a:pt x="1103" y="24"/>
                    <a:pt x="1041" y="65"/>
                  </a:cubicBezTo>
                  <a:lnTo>
                    <a:pt x="1041" y="83"/>
                  </a:lnTo>
                  <a:lnTo>
                    <a:pt x="92" y="1014"/>
                  </a:lnTo>
                  <a:cubicBezTo>
                    <a:pt x="1" y="1160"/>
                    <a:pt x="37" y="1343"/>
                    <a:pt x="183" y="1434"/>
                  </a:cubicBezTo>
                  <a:lnTo>
                    <a:pt x="840" y="1891"/>
                  </a:lnTo>
                  <a:cubicBezTo>
                    <a:pt x="896" y="1925"/>
                    <a:pt x="956" y="1941"/>
                    <a:pt x="1015" y="1941"/>
                  </a:cubicBezTo>
                  <a:cubicBezTo>
                    <a:pt x="1111" y="1941"/>
                    <a:pt x="1204" y="1897"/>
                    <a:pt x="1260" y="1818"/>
                  </a:cubicBezTo>
                  <a:cubicBezTo>
                    <a:pt x="1260" y="1818"/>
                    <a:pt x="1790" y="613"/>
                    <a:pt x="1790" y="595"/>
                  </a:cubicBezTo>
                  <a:cubicBezTo>
                    <a:pt x="1826" y="467"/>
                    <a:pt x="1790" y="321"/>
                    <a:pt x="1680" y="248"/>
                  </a:cubicBezTo>
                  <a:lnTo>
                    <a:pt x="1406" y="47"/>
                  </a:lnTo>
                  <a:cubicBezTo>
                    <a:pt x="1358" y="15"/>
                    <a:pt x="1303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2"/>
            <p:cNvSpPr/>
            <p:nvPr/>
          </p:nvSpPr>
          <p:spPr>
            <a:xfrm>
              <a:off x="4378577" y="1317433"/>
              <a:ext cx="149787" cy="214787"/>
            </a:xfrm>
            <a:custGeom>
              <a:rect b="b" l="l" r="r" t="t"/>
              <a:pathLst>
                <a:path extrusionOk="0" h="4917" w="3429">
                  <a:moveTo>
                    <a:pt x="3355" y="1"/>
                  </a:moveTo>
                  <a:cubicBezTo>
                    <a:pt x="3349" y="1"/>
                    <a:pt x="3344" y="2"/>
                    <a:pt x="3341" y="6"/>
                  </a:cubicBezTo>
                  <a:lnTo>
                    <a:pt x="0" y="4770"/>
                  </a:lnTo>
                  <a:lnTo>
                    <a:pt x="219" y="4916"/>
                  </a:lnTo>
                  <a:lnTo>
                    <a:pt x="3414" y="61"/>
                  </a:lnTo>
                  <a:cubicBezTo>
                    <a:pt x="3429" y="31"/>
                    <a:pt x="3383" y="1"/>
                    <a:pt x="3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2"/>
            <p:cNvSpPr/>
            <p:nvPr/>
          </p:nvSpPr>
          <p:spPr>
            <a:xfrm>
              <a:off x="4374559" y="1516971"/>
              <a:ext cx="23152" cy="16818"/>
            </a:xfrm>
            <a:custGeom>
              <a:rect b="b" l="l" r="r" t="t"/>
              <a:pathLst>
                <a:path extrusionOk="0" h="385" w="530">
                  <a:moveTo>
                    <a:pt x="122" y="1"/>
                  </a:moveTo>
                  <a:cubicBezTo>
                    <a:pt x="84" y="1"/>
                    <a:pt x="49" y="21"/>
                    <a:pt x="37" y="56"/>
                  </a:cubicBezTo>
                  <a:cubicBezTo>
                    <a:pt x="1" y="93"/>
                    <a:pt x="1" y="166"/>
                    <a:pt x="56" y="202"/>
                  </a:cubicBezTo>
                  <a:lnTo>
                    <a:pt x="311" y="367"/>
                  </a:lnTo>
                  <a:cubicBezTo>
                    <a:pt x="334" y="379"/>
                    <a:pt x="355" y="385"/>
                    <a:pt x="376" y="385"/>
                  </a:cubicBezTo>
                  <a:cubicBezTo>
                    <a:pt x="471" y="385"/>
                    <a:pt x="529" y="263"/>
                    <a:pt x="439" y="202"/>
                  </a:cubicBezTo>
                  <a:lnTo>
                    <a:pt x="183" y="20"/>
                  </a:lnTo>
                  <a:cubicBezTo>
                    <a:pt x="164" y="7"/>
                    <a:pt x="142" y="1"/>
                    <a:pt x="122" y="1"/>
                  </a:cubicBezTo>
                  <a:close/>
                </a:path>
              </a:pathLst>
            </a:custGeom>
            <a:solidFill>
              <a:srgbClr val="334F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2"/>
            <p:cNvSpPr/>
            <p:nvPr/>
          </p:nvSpPr>
          <p:spPr>
            <a:xfrm>
              <a:off x="4221454" y="1665359"/>
              <a:ext cx="86972" cy="74173"/>
            </a:xfrm>
            <a:custGeom>
              <a:rect b="b" l="l" r="r" t="t"/>
              <a:pathLst>
                <a:path extrusionOk="0" h="1698" w="1991">
                  <a:moveTo>
                    <a:pt x="457" y="0"/>
                  </a:moveTo>
                  <a:lnTo>
                    <a:pt x="1" y="657"/>
                  </a:lnTo>
                  <a:lnTo>
                    <a:pt x="1534" y="1698"/>
                  </a:lnTo>
                  <a:lnTo>
                    <a:pt x="1991" y="1041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2"/>
            <p:cNvSpPr/>
            <p:nvPr/>
          </p:nvSpPr>
          <p:spPr>
            <a:xfrm>
              <a:off x="4211101" y="1635218"/>
              <a:ext cx="136508" cy="95403"/>
            </a:xfrm>
            <a:custGeom>
              <a:rect b="b" l="l" r="r" t="t"/>
              <a:pathLst>
                <a:path extrusionOk="0" h="2184" w="3125">
                  <a:moveTo>
                    <a:pt x="311" y="0"/>
                  </a:moveTo>
                  <a:cubicBezTo>
                    <a:pt x="225" y="0"/>
                    <a:pt x="137" y="45"/>
                    <a:pt x="92" y="124"/>
                  </a:cubicBezTo>
                  <a:cubicBezTo>
                    <a:pt x="1" y="234"/>
                    <a:pt x="37" y="398"/>
                    <a:pt x="165" y="489"/>
                  </a:cubicBezTo>
                  <a:lnTo>
                    <a:pt x="2593" y="2132"/>
                  </a:lnTo>
                  <a:cubicBezTo>
                    <a:pt x="2645" y="2168"/>
                    <a:pt x="2697" y="2184"/>
                    <a:pt x="2746" y="2184"/>
                  </a:cubicBezTo>
                  <a:cubicBezTo>
                    <a:pt x="2971" y="2184"/>
                    <a:pt x="3125" y="1859"/>
                    <a:pt x="2885" y="1694"/>
                  </a:cubicBezTo>
                  <a:lnTo>
                    <a:pt x="457" y="51"/>
                  </a:lnTo>
                  <a:cubicBezTo>
                    <a:pt x="416" y="17"/>
                    <a:pt x="364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2"/>
            <p:cNvSpPr/>
            <p:nvPr/>
          </p:nvSpPr>
          <p:spPr>
            <a:xfrm>
              <a:off x="3833908" y="1676847"/>
              <a:ext cx="481687" cy="617714"/>
            </a:xfrm>
            <a:custGeom>
              <a:rect b="b" l="l" r="r" t="t"/>
              <a:pathLst>
                <a:path extrusionOk="0" h="14141" w="11027">
                  <a:moveTo>
                    <a:pt x="8540" y="1"/>
                  </a:moveTo>
                  <a:cubicBezTo>
                    <a:pt x="8361" y="1"/>
                    <a:pt x="8183" y="89"/>
                    <a:pt x="8070" y="248"/>
                  </a:cubicBezTo>
                  <a:lnTo>
                    <a:pt x="1" y="12205"/>
                  </a:lnTo>
                  <a:lnTo>
                    <a:pt x="2776" y="14140"/>
                  </a:lnTo>
                  <a:lnTo>
                    <a:pt x="10863" y="2147"/>
                  </a:lnTo>
                  <a:cubicBezTo>
                    <a:pt x="11027" y="1873"/>
                    <a:pt x="10972" y="1526"/>
                    <a:pt x="10717" y="1362"/>
                  </a:cubicBezTo>
                  <a:lnTo>
                    <a:pt x="8855" y="102"/>
                  </a:lnTo>
                  <a:cubicBezTo>
                    <a:pt x="8758" y="33"/>
                    <a:pt x="8649" y="1"/>
                    <a:pt x="85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2"/>
            <p:cNvSpPr/>
            <p:nvPr/>
          </p:nvSpPr>
          <p:spPr>
            <a:xfrm>
              <a:off x="4091500" y="1676847"/>
              <a:ext cx="224091" cy="233352"/>
            </a:xfrm>
            <a:custGeom>
              <a:rect b="b" l="l" r="r" t="t"/>
              <a:pathLst>
                <a:path extrusionOk="0" h="5342" w="5130">
                  <a:moveTo>
                    <a:pt x="2638" y="1"/>
                  </a:moveTo>
                  <a:cubicBezTo>
                    <a:pt x="2455" y="1"/>
                    <a:pt x="2275" y="89"/>
                    <a:pt x="2173" y="248"/>
                  </a:cubicBezTo>
                  <a:lnTo>
                    <a:pt x="0" y="3461"/>
                  </a:lnTo>
                  <a:lnTo>
                    <a:pt x="2812" y="5341"/>
                  </a:lnTo>
                  <a:lnTo>
                    <a:pt x="4966" y="2147"/>
                  </a:lnTo>
                  <a:cubicBezTo>
                    <a:pt x="5130" y="1891"/>
                    <a:pt x="5057" y="1544"/>
                    <a:pt x="4801" y="1362"/>
                  </a:cubicBezTo>
                  <a:lnTo>
                    <a:pt x="2958" y="102"/>
                  </a:lnTo>
                  <a:cubicBezTo>
                    <a:pt x="2861" y="33"/>
                    <a:pt x="2749" y="1"/>
                    <a:pt x="26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2"/>
            <p:cNvSpPr/>
            <p:nvPr/>
          </p:nvSpPr>
          <p:spPr>
            <a:xfrm>
              <a:off x="4235039" y="1772335"/>
              <a:ext cx="52681" cy="40581"/>
            </a:xfrm>
            <a:custGeom>
              <a:rect b="b" l="l" r="r" t="t"/>
              <a:pathLst>
                <a:path extrusionOk="0" h="929" w="1206">
                  <a:moveTo>
                    <a:pt x="171" y="1"/>
                  </a:moveTo>
                  <a:cubicBezTo>
                    <a:pt x="122" y="1"/>
                    <a:pt x="76" y="20"/>
                    <a:pt x="55" y="52"/>
                  </a:cubicBezTo>
                  <a:cubicBezTo>
                    <a:pt x="0" y="125"/>
                    <a:pt x="18" y="235"/>
                    <a:pt x="91" y="289"/>
                  </a:cubicBezTo>
                  <a:lnTo>
                    <a:pt x="1022" y="928"/>
                  </a:lnTo>
                  <a:lnTo>
                    <a:pt x="1205" y="673"/>
                  </a:lnTo>
                  <a:lnTo>
                    <a:pt x="274" y="34"/>
                  </a:lnTo>
                  <a:cubicBezTo>
                    <a:pt x="243" y="11"/>
                    <a:pt x="206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2"/>
            <p:cNvSpPr/>
            <p:nvPr/>
          </p:nvSpPr>
          <p:spPr>
            <a:xfrm>
              <a:off x="4193541" y="1833010"/>
              <a:ext cx="52681" cy="40494"/>
            </a:xfrm>
            <a:custGeom>
              <a:rect b="b" l="l" r="r" t="t"/>
              <a:pathLst>
                <a:path extrusionOk="0" h="927" w="1206">
                  <a:moveTo>
                    <a:pt x="178" y="0"/>
                  </a:moveTo>
                  <a:cubicBezTo>
                    <a:pt x="127" y="0"/>
                    <a:pt x="78" y="24"/>
                    <a:pt x="56" y="69"/>
                  </a:cubicBezTo>
                  <a:cubicBezTo>
                    <a:pt x="1" y="142"/>
                    <a:pt x="19" y="233"/>
                    <a:pt x="92" y="288"/>
                  </a:cubicBezTo>
                  <a:lnTo>
                    <a:pt x="1041" y="927"/>
                  </a:lnTo>
                  <a:lnTo>
                    <a:pt x="1206" y="671"/>
                  </a:lnTo>
                  <a:lnTo>
                    <a:pt x="275" y="32"/>
                  </a:lnTo>
                  <a:cubicBezTo>
                    <a:pt x="246" y="10"/>
                    <a:pt x="211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2"/>
            <p:cNvSpPr/>
            <p:nvPr/>
          </p:nvSpPr>
          <p:spPr>
            <a:xfrm>
              <a:off x="4152087" y="1892854"/>
              <a:ext cx="52681" cy="41236"/>
            </a:xfrm>
            <a:custGeom>
              <a:rect b="b" l="l" r="r" t="t"/>
              <a:pathLst>
                <a:path extrusionOk="0" h="944" w="1206">
                  <a:moveTo>
                    <a:pt x="183" y="0"/>
                  </a:moveTo>
                  <a:cubicBezTo>
                    <a:pt x="130" y="0"/>
                    <a:pt x="78" y="29"/>
                    <a:pt x="55" y="86"/>
                  </a:cubicBezTo>
                  <a:cubicBezTo>
                    <a:pt x="1" y="159"/>
                    <a:pt x="19" y="250"/>
                    <a:pt x="92" y="305"/>
                  </a:cubicBezTo>
                  <a:lnTo>
                    <a:pt x="1041" y="944"/>
                  </a:lnTo>
                  <a:lnTo>
                    <a:pt x="1206" y="688"/>
                  </a:lnTo>
                  <a:lnTo>
                    <a:pt x="275" y="31"/>
                  </a:lnTo>
                  <a:cubicBezTo>
                    <a:pt x="247" y="11"/>
                    <a:pt x="21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2"/>
            <p:cNvSpPr/>
            <p:nvPr/>
          </p:nvSpPr>
          <p:spPr>
            <a:xfrm>
              <a:off x="4110633" y="1954227"/>
              <a:ext cx="53467" cy="41280"/>
            </a:xfrm>
            <a:custGeom>
              <a:rect b="b" l="l" r="r" t="t"/>
              <a:pathLst>
                <a:path extrusionOk="0" h="945" w="1224">
                  <a:moveTo>
                    <a:pt x="183" y="0"/>
                  </a:moveTo>
                  <a:cubicBezTo>
                    <a:pt x="135" y="0"/>
                    <a:pt x="88" y="24"/>
                    <a:pt x="55" y="68"/>
                  </a:cubicBezTo>
                  <a:cubicBezTo>
                    <a:pt x="0" y="141"/>
                    <a:pt x="19" y="251"/>
                    <a:pt x="92" y="287"/>
                  </a:cubicBezTo>
                  <a:lnTo>
                    <a:pt x="1059" y="945"/>
                  </a:lnTo>
                  <a:lnTo>
                    <a:pt x="1224" y="689"/>
                  </a:lnTo>
                  <a:lnTo>
                    <a:pt x="274" y="32"/>
                  </a:lnTo>
                  <a:cubicBezTo>
                    <a:pt x="245" y="10"/>
                    <a:pt x="214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2"/>
            <p:cNvSpPr/>
            <p:nvPr/>
          </p:nvSpPr>
          <p:spPr>
            <a:xfrm>
              <a:off x="4069179" y="2015556"/>
              <a:ext cx="54254" cy="41367"/>
            </a:xfrm>
            <a:custGeom>
              <a:rect b="b" l="l" r="r" t="t"/>
              <a:pathLst>
                <a:path extrusionOk="0" h="947" w="1242">
                  <a:moveTo>
                    <a:pt x="177" y="0"/>
                  </a:moveTo>
                  <a:cubicBezTo>
                    <a:pt x="131" y="0"/>
                    <a:pt x="87" y="20"/>
                    <a:pt x="55" y="52"/>
                  </a:cubicBezTo>
                  <a:cubicBezTo>
                    <a:pt x="0" y="125"/>
                    <a:pt x="18" y="234"/>
                    <a:pt x="110" y="289"/>
                  </a:cubicBezTo>
                  <a:lnTo>
                    <a:pt x="1059" y="946"/>
                  </a:lnTo>
                  <a:lnTo>
                    <a:pt x="1241" y="672"/>
                  </a:lnTo>
                  <a:lnTo>
                    <a:pt x="274" y="34"/>
                  </a:lnTo>
                  <a:cubicBezTo>
                    <a:pt x="243" y="11"/>
                    <a:pt x="210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2"/>
            <p:cNvSpPr/>
            <p:nvPr/>
          </p:nvSpPr>
          <p:spPr>
            <a:xfrm>
              <a:off x="4027681" y="2076143"/>
              <a:ext cx="54297" cy="41367"/>
            </a:xfrm>
            <a:custGeom>
              <a:rect b="b" l="l" r="r" t="t"/>
              <a:pathLst>
                <a:path extrusionOk="0" h="947" w="1243">
                  <a:moveTo>
                    <a:pt x="185" y="1"/>
                  </a:moveTo>
                  <a:cubicBezTo>
                    <a:pt x="138" y="1"/>
                    <a:pt x="87" y="20"/>
                    <a:pt x="56" y="52"/>
                  </a:cubicBezTo>
                  <a:cubicBezTo>
                    <a:pt x="1" y="125"/>
                    <a:pt x="19" y="235"/>
                    <a:pt x="110" y="289"/>
                  </a:cubicBezTo>
                  <a:lnTo>
                    <a:pt x="1060" y="947"/>
                  </a:lnTo>
                  <a:lnTo>
                    <a:pt x="1242" y="691"/>
                  </a:lnTo>
                  <a:lnTo>
                    <a:pt x="275" y="34"/>
                  </a:lnTo>
                  <a:cubicBezTo>
                    <a:pt x="252" y="11"/>
                    <a:pt x="219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2"/>
            <p:cNvSpPr/>
            <p:nvPr/>
          </p:nvSpPr>
          <p:spPr>
            <a:xfrm>
              <a:off x="3987013" y="2136817"/>
              <a:ext cx="53467" cy="41324"/>
            </a:xfrm>
            <a:custGeom>
              <a:rect b="b" l="l" r="r" t="t"/>
              <a:pathLst>
                <a:path extrusionOk="0" h="946" w="1224">
                  <a:moveTo>
                    <a:pt x="174" y="0"/>
                  </a:moveTo>
                  <a:cubicBezTo>
                    <a:pt x="127" y="0"/>
                    <a:pt x="78" y="25"/>
                    <a:pt x="56" y="69"/>
                  </a:cubicBezTo>
                  <a:cubicBezTo>
                    <a:pt x="1" y="142"/>
                    <a:pt x="19" y="233"/>
                    <a:pt x="92" y="288"/>
                  </a:cubicBezTo>
                  <a:lnTo>
                    <a:pt x="1060" y="945"/>
                  </a:lnTo>
                  <a:lnTo>
                    <a:pt x="1224" y="689"/>
                  </a:lnTo>
                  <a:lnTo>
                    <a:pt x="256" y="32"/>
                  </a:lnTo>
                  <a:cubicBezTo>
                    <a:pt x="235" y="11"/>
                    <a:pt x="205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2"/>
            <p:cNvSpPr/>
            <p:nvPr/>
          </p:nvSpPr>
          <p:spPr>
            <a:xfrm>
              <a:off x="2357113" y="709250"/>
              <a:ext cx="328580" cy="720106"/>
            </a:xfrm>
            <a:custGeom>
              <a:rect b="b" l="l" r="r" t="t"/>
              <a:pathLst>
                <a:path extrusionOk="0" h="16485" w="7522">
                  <a:moveTo>
                    <a:pt x="6645" y="2081"/>
                  </a:moveTo>
                  <a:cubicBezTo>
                    <a:pt x="5313" y="2355"/>
                    <a:pt x="4017" y="2757"/>
                    <a:pt x="2775" y="3286"/>
                  </a:cubicBezTo>
                  <a:cubicBezTo>
                    <a:pt x="2027" y="3615"/>
                    <a:pt x="1570" y="3980"/>
                    <a:pt x="1534" y="4947"/>
                  </a:cubicBezTo>
                  <a:cubicBezTo>
                    <a:pt x="1534" y="5458"/>
                    <a:pt x="1589" y="5988"/>
                    <a:pt x="1698" y="6499"/>
                  </a:cubicBezTo>
                  <a:cubicBezTo>
                    <a:pt x="1972" y="7923"/>
                    <a:pt x="2355" y="9347"/>
                    <a:pt x="2666" y="10679"/>
                  </a:cubicBezTo>
                  <a:cubicBezTo>
                    <a:pt x="3140" y="12706"/>
                    <a:pt x="3688" y="14422"/>
                    <a:pt x="3998" y="16247"/>
                  </a:cubicBezTo>
                  <a:cubicBezTo>
                    <a:pt x="3670" y="16338"/>
                    <a:pt x="3378" y="16430"/>
                    <a:pt x="3049" y="16485"/>
                  </a:cubicBezTo>
                  <a:cubicBezTo>
                    <a:pt x="2063" y="13819"/>
                    <a:pt x="1242" y="11081"/>
                    <a:pt x="585" y="8306"/>
                  </a:cubicBezTo>
                  <a:cubicBezTo>
                    <a:pt x="366" y="7339"/>
                    <a:pt x="92" y="6335"/>
                    <a:pt x="19" y="5349"/>
                  </a:cubicBezTo>
                  <a:cubicBezTo>
                    <a:pt x="1" y="5075"/>
                    <a:pt x="1" y="4783"/>
                    <a:pt x="19" y="4509"/>
                  </a:cubicBezTo>
                  <a:cubicBezTo>
                    <a:pt x="128" y="3067"/>
                    <a:pt x="1260" y="2337"/>
                    <a:pt x="2428" y="1899"/>
                  </a:cubicBezTo>
                  <a:cubicBezTo>
                    <a:pt x="3688" y="1406"/>
                    <a:pt x="5112" y="1242"/>
                    <a:pt x="6609" y="1059"/>
                  </a:cubicBezTo>
                  <a:cubicBezTo>
                    <a:pt x="6737" y="694"/>
                    <a:pt x="6682" y="0"/>
                    <a:pt x="7065" y="37"/>
                  </a:cubicBezTo>
                  <a:cubicBezTo>
                    <a:pt x="7503" y="73"/>
                    <a:pt x="7522" y="822"/>
                    <a:pt x="7522" y="1479"/>
                  </a:cubicBezTo>
                  <a:cubicBezTo>
                    <a:pt x="7522" y="2154"/>
                    <a:pt x="7485" y="2958"/>
                    <a:pt x="7029" y="2921"/>
                  </a:cubicBezTo>
                  <a:cubicBezTo>
                    <a:pt x="6682" y="2884"/>
                    <a:pt x="6737" y="2410"/>
                    <a:pt x="6645" y="20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2"/>
            <p:cNvSpPr/>
            <p:nvPr/>
          </p:nvSpPr>
          <p:spPr>
            <a:xfrm>
              <a:off x="2800483" y="709250"/>
              <a:ext cx="328580" cy="720106"/>
            </a:xfrm>
            <a:custGeom>
              <a:rect b="b" l="l" r="r" t="t"/>
              <a:pathLst>
                <a:path extrusionOk="0" h="16485" w="7522">
                  <a:moveTo>
                    <a:pt x="877" y="2081"/>
                  </a:moveTo>
                  <a:cubicBezTo>
                    <a:pt x="2191" y="2355"/>
                    <a:pt x="3505" y="2757"/>
                    <a:pt x="4747" y="3286"/>
                  </a:cubicBezTo>
                  <a:cubicBezTo>
                    <a:pt x="5495" y="3615"/>
                    <a:pt x="5951" y="3980"/>
                    <a:pt x="5988" y="4947"/>
                  </a:cubicBezTo>
                  <a:cubicBezTo>
                    <a:pt x="5988" y="5458"/>
                    <a:pt x="5933" y="5988"/>
                    <a:pt x="5824" y="6499"/>
                  </a:cubicBezTo>
                  <a:cubicBezTo>
                    <a:pt x="5550" y="7923"/>
                    <a:pt x="5167" y="9347"/>
                    <a:pt x="4856" y="10679"/>
                  </a:cubicBezTo>
                  <a:cubicBezTo>
                    <a:pt x="4382" y="12706"/>
                    <a:pt x="3816" y="14422"/>
                    <a:pt x="3524" y="16247"/>
                  </a:cubicBezTo>
                  <a:cubicBezTo>
                    <a:pt x="3852" y="16338"/>
                    <a:pt x="4144" y="16430"/>
                    <a:pt x="4473" y="16485"/>
                  </a:cubicBezTo>
                  <a:cubicBezTo>
                    <a:pt x="5459" y="13819"/>
                    <a:pt x="6280" y="11081"/>
                    <a:pt x="6937" y="8306"/>
                  </a:cubicBezTo>
                  <a:cubicBezTo>
                    <a:pt x="7156" y="7339"/>
                    <a:pt x="7430" y="6335"/>
                    <a:pt x="7503" y="5349"/>
                  </a:cubicBezTo>
                  <a:cubicBezTo>
                    <a:pt x="7521" y="5075"/>
                    <a:pt x="7521" y="4783"/>
                    <a:pt x="7503" y="4509"/>
                  </a:cubicBezTo>
                  <a:cubicBezTo>
                    <a:pt x="7394" y="3067"/>
                    <a:pt x="6262" y="2337"/>
                    <a:pt x="5093" y="1899"/>
                  </a:cubicBezTo>
                  <a:cubicBezTo>
                    <a:pt x="3834" y="1406"/>
                    <a:pt x="2410" y="1242"/>
                    <a:pt x="913" y="1059"/>
                  </a:cubicBezTo>
                  <a:cubicBezTo>
                    <a:pt x="785" y="694"/>
                    <a:pt x="840" y="0"/>
                    <a:pt x="457" y="37"/>
                  </a:cubicBezTo>
                  <a:cubicBezTo>
                    <a:pt x="19" y="73"/>
                    <a:pt x="0" y="822"/>
                    <a:pt x="0" y="1479"/>
                  </a:cubicBezTo>
                  <a:cubicBezTo>
                    <a:pt x="0" y="2154"/>
                    <a:pt x="37" y="2958"/>
                    <a:pt x="493" y="2921"/>
                  </a:cubicBezTo>
                  <a:cubicBezTo>
                    <a:pt x="822" y="2884"/>
                    <a:pt x="767" y="2410"/>
                    <a:pt x="877" y="20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2"/>
            <p:cNvSpPr/>
            <p:nvPr/>
          </p:nvSpPr>
          <p:spPr>
            <a:xfrm>
              <a:off x="2464745" y="1387061"/>
              <a:ext cx="1220926" cy="885968"/>
            </a:xfrm>
            <a:custGeom>
              <a:rect b="b" l="l" r="r" t="t"/>
              <a:pathLst>
                <a:path extrusionOk="0" h="20282" w="27950">
                  <a:moveTo>
                    <a:pt x="10753" y="0"/>
                  </a:moveTo>
                  <a:cubicBezTo>
                    <a:pt x="11593" y="73"/>
                    <a:pt x="12414" y="146"/>
                    <a:pt x="13236" y="219"/>
                  </a:cubicBezTo>
                  <a:cubicBezTo>
                    <a:pt x="12761" y="3815"/>
                    <a:pt x="11155" y="6261"/>
                    <a:pt x="8015" y="7193"/>
                  </a:cubicBezTo>
                  <a:cubicBezTo>
                    <a:pt x="8344" y="8799"/>
                    <a:pt x="8617" y="10296"/>
                    <a:pt x="9165" y="11665"/>
                  </a:cubicBezTo>
                  <a:cubicBezTo>
                    <a:pt x="9676" y="12943"/>
                    <a:pt x="10352" y="14148"/>
                    <a:pt x="11191" y="15225"/>
                  </a:cubicBezTo>
                  <a:cubicBezTo>
                    <a:pt x="12013" y="16302"/>
                    <a:pt x="12889" y="17178"/>
                    <a:pt x="14203" y="17799"/>
                  </a:cubicBezTo>
                  <a:cubicBezTo>
                    <a:pt x="15481" y="18401"/>
                    <a:pt x="17307" y="18511"/>
                    <a:pt x="18913" y="17981"/>
                  </a:cubicBezTo>
                  <a:cubicBezTo>
                    <a:pt x="20282" y="17525"/>
                    <a:pt x="21286" y="16612"/>
                    <a:pt x="22071" y="15553"/>
                  </a:cubicBezTo>
                  <a:cubicBezTo>
                    <a:pt x="22875" y="14440"/>
                    <a:pt x="23276" y="13052"/>
                    <a:pt x="23495" y="11391"/>
                  </a:cubicBezTo>
                  <a:cubicBezTo>
                    <a:pt x="23605" y="10533"/>
                    <a:pt x="23660" y="9712"/>
                    <a:pt x="23842" y="8945"/>
                  </a:cubicBezTo>
                  <a:cubicBezTo>
                    <a:pt x="24371" y="6736"/>
                    <a:pt x="25266" y="4838"/>
                    <a:pt x="27767" y="4491"/>
                  </a:cubicBezTo>
                  <a:cubicBezTo>
                    <a:pt x="27803" y="4655"/>
                    <a:pt x="27840" y="4801"/>
                    <a:pt x="27876" y="4965"/>
                  </a:cubicBezTo>
                  <a:cubicBezTo>
                    <a:pt x="27913" y="5130"/>
                    <a:pt x="27949" y="5294"/>
                    <a:pt x="27949" y="5458"/>
                  </a:cubicBezTo>
                  <a:cubicBezTo>
                    <a:pt x="27913" y="5623"/>
                    <a:pt x="27639" y="5714"/>
                    <a:pt x="27511" y="5805"/>
                  </a:cubicBezTo>
                  <a:cubicBezTo>
                    <a:pt x="27384" y="5933"/>
                    <a:pt x="27238" y="6061"/>
                    <a:pt x="27091" y="6170"/>
                  </a:cubicBezTo>
                  <a:cubicBezTo>
                    <a:pt x="26124" y="7211"/>
                    <a:pt x="25576" y="8708"/>
                    <a:pt x="25302" y="10405"/>
                  </a:cubicBezTo>
                  <a:cubicBezTo>
                    <a:pt x="25156" y="11318"/>
                    <a:pt x="25120" y="12194"/>
                    <a:pt x="24956" y="13052"/>
                  </a:cubicBezTo>
                  <a:cubicBezTo>
                    <a:pt x="24773" y="13819"/>
                    <a:pt x="24518" y="14549"/>
                    <a:pt x="24171" y="15261"/>
                  </a:cubicBezTo>
                  <a:cubicBezTo>
                    <a:pt x="23550" y="16557"/>
                    <a:pt x="22619" y="17689"/>
                    <a:pt x="21451" y="18547"/>
                  </a:cubicBezTo>
                  <a:cubicBezTo>
                    <a:pt x="20191" y="19533"/>
                    <a:pt x="18658" y="20099"/>
                    <a:pt x="17069" y="20172"/>
                  </a:cubicBezTo>
                  <a:cubicBezTo>
                    <a:pt x="14642" y="20281"/>
                    <a:pt x="12250" y="19405"/>
                    <a:pt x="10479" y="17744"/>
                  </a:cubicBezTo>
                  <a:cubicBezTo>
                    <a:pt x="8873" y="16229"/>
                    <a:pt x="7668" y="14312"/>
                    <a:pt x="7029" y="12176"/>
                  </a:cubicBezTo>
                  <a:cubicBezTo>
                    <a:pt x="6518" y="10588"/>
                    <a:pt x="6153" y="8945"/>
                    <a:pt x="5952" y="7266"/>
                  </a:cubicBezTo>
                  <a:cubicBezTo>
                    <a:pt x="4419" y="6992"/>
                    <a:pt x="3031" y="6207"/>
                    <a:pt x="2027" y="5020"/>
                  </a:cubicBezTo>
                  <a:cubicBezTo>
                    <a:pt x="987" y="3870"/>
                    <a:pt x="275" y="2446"/>
                    <a:pt x="1" y="913"/>
                  </a:cubicBezTo>
                  <a:cubicBezTo>
                    <a:pt x="804" y="694"/>
                    <a:pt x="1626" y="493"/>
                    <a:pt x="2484" y="329"/>
                  </a:cubicBezTo>
                  <a:cubicBezTo>
                    <a:pt x="2885" y="1789"/>
                    <a:pt x="3469" y="3085"/>
                    <a:pt x="4437" y="4053"/>
                  </a:cubicBezTo>
                  <a:cubicBezTo>
                    <a:pt x="4912" y="4564"/>
                    <a:pt x="5532" y="4929"/>
                    <a:pt x="6208" y="5111"/>
                  </a:cubicBezTo>
                  <a:cubicBezTo>
                    <a:pt x="6974" y="5276"/>
                    <a:pt x="7796" y="5130"/>
                    <a:pt x="8453" y="4692"/>
                  </a:cubicBezTo>
                  <a:cubicBezTo>
                    <a:pt x="9786" y="3815"/>
                    <a:pt x="10479" y="2136"/>
                    <a:pt x="10698" y="91"/>
                  </a:cubicBezTo>
                  <a:cubicBezTo>
                    <a:pt x="10698" y="55"/>
                    <a:pt x="10717" y="18"/>
                    <a:pt x="10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2"/>
            <p:cNvSpPr/>
            <p:nvPr/>
          </p:nvSpPr>
          <p:spPr>
            <a:xfrm>
              <a:off x="3587543" y="1464378"/>
              <a:ext cx="306258" cy="319013"/>
            </a:xfrm>
            <a:custGeom>
              <a:rect b="b" l="l" r="r" t="t"/>
              <a:pathLst>
                <a:path extrusionOk="0" h="7303" w="7011">
                  <a:moveTo>
                    <a:pt x="3469" y="56"/>
                  </a:moveTo>
                  <a:cubicBezTo>
                    <a:pt x="4473" y="1"/>
                    <a:pt x="5440" y="402"/>
                    <a:pt x="6097" y="1169"/>
                  </a:cubicBezTo>
                  <a:cubicBezTo>
                    <a:pt x="6681" y="1808"/>
                    <a:pt x="6992" y="2629"/>
                    <a:pt x="7010" y="3487"/>
                  </a:cubicBezTo>
                  <a:cubicBezTo>
                    <a:pt x="7010" y="4418"/>
                    <a:pt x="6627" y="5295"/>
                    <a:pt x="5933" y="5915"/>
                  </a:cubicBezTo>
                  <a:cubicBezTo>
                    <a:pt x="5312" y="6518"/>
                    <a:pt x="4546" y="6919"/>
                    <a:pt x="3706" y="7084"/>
                  </a:cubicBezTo>
                  <a:cubicBezTo>
                    <a:pt x="2264" y="7303"/>
                    <a:pt x="1077" y="6372"/>
                    <a:pt x="548" y="5349"/>
                  </a:cubicBezTo>
                  <a:cubicBezTo>
                    <a:pt x="347" y="5003"/>
                    <a:pt x="219" y="4619"/>
                    <a:pt x="164" y="4218"/>
                  </a:cubicBezTo>
                  <a:cubicBezTo>
                    <a:pt x="0" y="2319"/>
                    <a:pt x="949" y="914"/>
                    <a:pt x="2136" y="348"/>
                  </a:cubicBezTo>
                  <a:cubicBezTo>
                    <a:pt x="2556" y="183"/>
                    <a:pt x="3012" y="74"/>
                    <a:pt x="3469" y="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2"/>
            <p:cNvSpPr/>
            <p:nvPr/>
          </p:nvSpPr>
          <p:spPr>
            <a:xfrm>
              <a:off x="3651318" y="1519417"/>
              <a:ext cx="200983" cy="185039"/>
            </a:xfrm>
            <a:custGeom>
              <a:rect b="b" l="l" r="r" t="t"/>
              <a:pathLst>
                <a:path extrusionOk="0" h="4236" w="4601">
                  <a:moveTo>
                    <a:pt x="1917" y="110"/>
                  </a:moveTo>
                  <a:cubicBezTo>
                    <a:pt x="2666" y="0"/>
                    <a:pt x="3414" y="347"/>
                    <a:pt x="3834" y="986"/>
                  </a:cubicBezTo>
                  <a:cubicBezTo>
                    <a:pt x="3925" y="1114"/>
                    <a:pt x="3998" y="1260"/>
                    <a:pt x="4071" y="1406"/>
                  </a:cubicBezTo>
                  <a:cubicBezTo>
                    <a:pt x="4601" y="2739"/>
                    <a:pt x="3725" y="4217"/>
                    <a:pt x="2282" y="4236"/>
                  </a:cubicBezTo>
                  <a:cubicBezTo>
                    <a:pt x="1169" y="4236"/>
                    <a:pt x="165" y="3505"/>
                    <a:pt x="55" y="2428"/>
                  </a:cubicBezTo>
                  <a:cubicBezTo>
                    <a:pt x="0" y="1753"/>
                    <a:pt x="256" y="1077"/>
                    <a:pt x="785" y="639"/>
                  </a:cubicBezTo>
                  <a:cubicBezTo>
                    <a:pt x="1096" y="365"/>
                    <a:pt x="1497" y="165"/>
                    <a:pt x="1917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" name="Google Shape;615;p52"/>
          <p:cNvGrpSpPr/>
          <p:nvPr/>
        </p:nvGrpSpPr>
        <p:grpSpPr>
          <a:xfrm>
            <a:off x="5424858" y="2654896"/>
            <a:ext cx="727013" cy="497802"/>
            <a:chOff x="4549425" y="3498550"/>
            <a:chExt cx="295375" cy="202250"/>
          </a:xfrm>
        </p:grpSpPr>
        <p:sp>
          <p:nvSpPr>
            <p:cNvPr id="616" name="Google Shape;616;p52"/>
            <p:cNvSpPr/>
            <p:nvPr/>
          </p:nvSpPr>
          <p:spPr>
            <a:xfrm>
              <a:off x="4549425" y="3498550"/>
              <a:ext cx="295375" cy="202250"/>
            </a:xfrm>
            <a:custGeom>
              <a:rect b="b" l="l" r="r" t="t"/>
              <a:pathLst>
                <a:path extrusionOk="0" h="8090" w="11815">
                  <a:moveTo>
                    <a:pt x="1" y="1"/>
                  </a:moveTo>
                  <a:lnTo>
                    <a:pt x="1" y="8090"/>
                  </a:lnTo>
                  <a:lnTo>
                    <a:pt x="11815" y="8090"/>
                  </a:lnTo>
                  <a:lnTo>
                    <a:pt x="118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2"/>
            <p:cNvSpPr/>
            <p:nvPr/>
          </p:nvSpPr>
          <p:spPr>
            <a:xfrm>
              <a:off x="4574450" y="3683025"/>
              <a:ext cx="18125" cy="17775"/>
            </a:xfrm>
            <a:custGeom>
              <a:rect b="b" l="l" r="r" t="t"/>
              <a:pathLst>
                <a:path extrusionOk="0" h="711" w="725">
                  <a:moveTo>
                    <a:pt x="0" y="0"/>
                  </a:moveTo>
                  <a:lnTo>
                    <a:pt x="0" y="711"/>
                  </a:lnTo>
                  <a:lnTo>
                    <a:pt x="725" y="711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2"/>
            <p:cNvSpPr/>
            <p:nvPr/>
          </p:nvSpPr>
          <p:spPr>
            <a:xfrm>
              <a:off x="4612500" y="3631925"/>
              <a:ext cx="17775" cy="68875"/>
            </a:xfrm>
            <a:custGeom>
              <a:rect b="b" l="l" r="r" t="t"/>
              <a:pathLst>
                <a:path extrusionOk="0" h="2755" w="711">
                  <a:moveTo>
                    <a:pt x="0" y="0"/>
                  </a:moveTo>
                  <a:lnTo>
                    <a:pt x="0" y="2755"/>
                  </a:lnTo>
                  <a:lnTo>
                    <a:pt x="710" y="275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2"/>
            <p:cNvSpPr/>
            <p:nvPr/>
          </p:nvSpPr>
          <p:spPr>
            <a:xfrm>
              <a:off x="4650175" y="3599675"/>
              <a:ext cx="17775" cy="101125"/>
            </a:xfrm>
            <a:custGeom>
              <a:rect b="b" l="l" r="r" t="t"/>
              <a:pathLst>
                <a:path extrusionOk="0" h="4045" w="711">
                  <a:moveTo>
                    <a:pt x="1" y="0"/>
                  </a:moveTo>
                  <a:lnTo>
                    <a:pt x="1" y="4045"/>
                  </a:lnTo>
                  <a:lnTo>
                    <a:pt x="711" y="40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2"/>
            <p:cNvSpPr/>
            <p:nvPr/>
          </p:nvSpPr>
          <p:spPr>
            <a:xfrm>
              <a:off x="4688225" y="3553275"/>
              <a:ext cx="17775" cy="147525"/>
            </a:xfrm>
            <a:custGeom>
              <a:rect b="b" l="l" r="r" t="t"/>
              <a:pathLst>
                <a:path extrusionOk="0" h="5901" w="711">
                  <a:moveTo>
                    <a:pt x="1" y="1"/>
                  </a:moveTo>
                  <a:lnTo>
                    <a:pt x="1" y="5901"/>
                  </a:lnTo>
                  <a:lnTo>
                    <a:pt x="711" y="590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2"/>
            <p:cNvSpPr/>
            <p:nvPr/>
          </p:nvSpPr>
          <p:spPr>
            <a:xfrm>
              <a:off x="4725925" y="3517050"/>
              <a:ext cx="17775" cy="183750"/>
            </a:xfrm>
            <a:custGeom>
              <a:rect b="b" l="l" r="r" t="t"/>
              <a:pathLst>
                <a:path extrusionOk="0" h="7350" w="711">
                  <a:moveTo>
                    <a:pt x="0" y="0"/>
                  </a:moveTo>
                  <a:lnTo>
                    <a:pt x="0" y="7350"/>
                  </a:lnTo>
                  <a:lnTo>
                    <a:pt x="711" y="7350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2"/>
            <p:cNvSpPr/>
            <p:nvPr/>
          </p:nvSpPr>
          <p:spPr>
            <a:xfrm>
              <a:off x="4763600" y="3654025"/>
              <a:ext cx="18150" cy="46775"/>
            </a:xfrm>
            <a:custGeom>
              <a:rect b="b" l="l" r="r" t="t"/>
              <a:pathLst>
                <a:path extrusionOk="0" h="1871" w="726">
                  <a:moveTo>
                    <a:pt x="1" y="1"/>
                  </a:moveTo>
                  <a:lnTo>
                    <a:pt x="1" y="1871"/>
                  </a:lnTo>
                  <a:lnTo>
                    <a:pt x="726" y="1871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2"/>
            <p:cNvSpPr/>
            <p:nvPr/>
          </p:nvSpPr>
          <p:spPr>
            <a:xfrm>
              <a:off x="4801650" y="3594225"/>
              <a:ext cx="17800" cy="106575"/>
            </a:xfrm>
            <a:custGeom>
              <a:rect b="b" l="l" r="r" t="t"/>
              <a:pathLst>
                <a:path extrusionOk="0" h="4263" w="712">
                  <a:moveTo>
                    <a:pt x="1" y="1"/>
                  </a:moveTo>
                  <a:lnTo>
                    <a:pt x="1" y="4263"/>
                  </a:lnTo>
                  <a:lnTo>
                    <a:pt x="711" y="4263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" name="Google Shape;624;p52"/>
          <p:cNvSpPr/>
          <p:nvPr/>
        </p:nvSpPr>
        <p:spPr>
          <a:xfrm flipH="1">
            <a:off x="5506865" y="1176769"/>
            <a:ext cx="533070" cy="497801"/>
          </a:xfrm>
          <a:custGeom>
            <a:rect b="b" l="l" r="r" t="t"/>
            <a:pathLst>
              <a:path extrusionOk="0" h="9866" w="10565">
                <a:moveTo>
                  <a:pt x="4552" y="1"/>
                </a:moveTo>
                <a:cubicBezTo>
                  <a:pt x="2229" y="1"/>
                  <a:pt x="0" y="1811"/>
                  <a:pt x="0" y="4539"/>
                </a:cubicBezTo>
                <a:cubicBezTo>
                  <a:pt x="0" y="6145"/>
                  <a:pt x="876" y="7642"/>
                  <a:pt x="2282" y="8463"/>
                </a:cubicBezTo>
                <a:cubicBezTo>
                  <a:pt x="2191" y="8902"/>
                  <a:pt x="2081" y="9358"/>
                  <a:pt x="1917" y="9778"/>
                </a:cubicBezTo>
                <a:cubicBezTo>
                  <a:pt x="1903" y="9831"/>
                  <a:pt x="1949" y="9865"/>
                  <a:pt x="1988" y="9865"/>
                </a:cubicBezTo>
                <a:cubicBezTo>
                  <a:pt x="2003" y="9865"/>
                  <a:pt x="2017" y="9861"/>
                  <a:pt x="2026" y="9851"/>
                </a:cubicBezTo>
                <a:lnTo>
                  <a:pt x="2884" y="8755"/>
                </a:lnTo>
                <a:cubicBezTo>
                  <a:pt x="3395" y="8956"/>
                  <a:pt x="3961" y="9048"/>
                  <a:pt x="4527" y="9048"/>
                </a:cubicBezTo>
                <a:cubicBezTo>
                  <a:pt x="4535" y="9048"/>
                  <a:pt x="4542" y="9048"/>
                  <a:pt x="4550" y="9048"/>
                </a:cubicBezTo>
                <a:cubicBezTo>
                  <a:pt x="8551" y="9048"/>
                  <a:pt x="10564" y="4186"/>
                  <a:pt x="7722" y="1344"/>
                </a:cubicBezTo>
                <a:cubicBezTo>
                  <a:pt x="6800" y="416"/>
                  <a:pt x="5665" y="1"/>
                  <a:pt x="45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2"/>
          <p:cNvSpPr/>
          <p:nvPr/>
        </p:nvSpPr>
        <p:spPr>
          <a:xfrm flipH="1">
            <a:off x="5642945" y="1283132"/>
            <a:ext cx="337149" cy="285683"/>
          </a:xfrm>
          <a:custGeom>
            <a:rect b="b" l="l" r="r" t="t"/>
            <a:pathLst>
              <a:path extrusionOk="0" h="5662" w="6682">
                <a:moveTo>
                  <a:pt x="1721" y="1"/>
                </a:moveTo>
                <a:cubicBezTo>
                  <a:pt x="861" y="1"/>
                  <a:pt x="1" y="606"/>
                  <a:pt x="1" y="1700"/>
                </a:cubicBezTo>
                <a:cubicBezTo>
                  <a:pt x="1" y="3599"/>
                  <a:pt x="3341" y="5662"/>
                  <a:pt x="3341" y="5662"/>
                </a:cubicBezTo>
                <a:cubicBezTo>
                  <a:pt x="3341" y="5662"/>
                  <a:pt x="6682" y="3380"/>
                  <a:pt x="6682" y="1700"/>
                </a:cubicBezTo>
                <a:cubicBezTo>
                  <a:pt x="6682" y="769"/>
                  <a:pt x="5915" y="3"/>
                  <a:pt x="4984" y="3"/>
                </a:cubicBezTo>
                <a:cubicBezTo>
                  <a:pt x="4218" y="3"/>
                  <a:pt x="3560" y="496"/>
                  <a:pt x="3341" y="1226"/>
                </a:cubicBezTo>
                <a:cubicBezTo>
                  <a:pt x="3098" y="389"/>
                  <a:pt x="2410" y="1"/>
                  <a:pt x="172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2"/>
          <p:cNvSpPr/>
          <p:nvPr/>
        </p:nvSpPr>
        <p:spPr>
          <a:xfrm flipH="1">
            <a:off x="5676095" y="1377183"/>
            <a:ext cx="283715" cy="105050"/>
          </a:xfrm>
          <a:custGeom>
            <a:rect b="b" l="l" r="r" t="t"/>
            <a:pathLst>
              <a:path extrusionOk="0" h="2082" w="5623">
                <a:moveTo>
                  <a:pt x="2428" y="1"/>
                </a:moveTo>
                <a:cubicBezTo>
                  <a:pt x="2410" y="1"/>
                  <a:pt x="2392" y="19"/>
                  <a:pt x="2373" y="37"/>
                </a:cubicBezTo>
                <a:lnTo>
                  <a:pt x="2081" y="1078"/>
                </a:lnTo>
                <a:lnTo>
                  <a:pt x="0" y="1078"/>
                </a:lnTo>
                <a:cubicBezTo>
                  <a:pt x="18" y="1114"/>
                  <a:pt x="55" y="1151"/>
                  <a:pt x="73" y="1187"/>
                </a:cubicBezTo>
                <a:lnTo>
                  <a:pt x="2136" y="1187"/>
                </a:lnTo>
                <a:cubicBezTo>
                  <a:pt x="2154" y="1187"/>
                  <a:pt x="2191" y="1169"/>
                  <a:pt x="2191" y="1151"/>
                </a:cubicBezTo>
                <a:lnTo>
                  <a:pt x="2428" y="293"/>
                </a:lnTo>
                <a:lnTo>
                  <a:pt x="2885" y="2027"/>
                </a:lnTo>
                <a:cubicBezTo>
                  <a:pt x="2903" y="2045"/>
                  <a:pt x="2921" y="2063"/>
                  <a:pt x="2939" y="2082"/>
                </a:cubicBezTo>
                <a:cubicBezTo>
                  <a:pt x="2976" y="2082"/>
                  <a:pt x="2994" y="2063"/>
                  <a:pt x="2994" y="2027"/>
                </a:cubicBezTo>
                <a:lnTo>
                  <a:pt x="3487" y="804"/>
                </a:lnTo>
                <a:lnTo>
                  <a:pt x="3651" y="1406"/>
                </a:lnTo>
                <a:cubicBezTo>
                  <a:pt x="3651" y="1425"/>
                  <a:pt x="3688" y="1443"/>
                  <a:pt x="3706" y="1443"/>
                </a:cubicBezTo>
                <a:lnTo>
                  <a:pt x="5532" y="1443"/>
                </a:lnTo>
                <a:cubicBezTo>
                  <a:pt x="5568" y="1406"/>
                  <a:pt x="5605" y="1370"/>
                  <a:pt x="5623" y="1315"/>
                </a:cubicBezTo>
                <a:lnTo>
                  <a:pt x="5623" y="1315"/>
                </a:lnTo>
                <a:lnTo>
                  <a:pt x="3761" y="1333"/>
                </a:lnTo>
                <a:lnTo>
                  <a:pt x="3578" y="585"/>
                </a:lnTo>
                <a:cubicBezTo>
                  <a:pt x="3578" y="567"/>
                  <a:pt x="3560" y="548"/>
                  <a:pt x="3523" y="548"/>
                </a:cubicBezTo>
                <a:cubicBezTo>
                  <a:pt x="3505" y="548"/>
                  <a:pt x="3469" y="567"/>
                  <a:pt x="3469" y="585"/>
                </a:cubicBezTo>
                <a:lnTo>
                  <a:pt x="2976" y="1826"/>
                </a:lnTo>
                <a:lnTo>
                  <a:pt x="2501" y="37"/>
                </a:lnTo>
                <a:cubicBezTo>
                  <a:pt x="2483" y="19"/>
                  <a:pt x="2465" y="1"/>
                  <a:pt x="24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2"/>
          <p:cNvSpPr/>
          <p:nvPr/>
        </p:nvSpPr>
        <p:spPr>
          <a:xfrm>
            <a:off x="7307330" y="873441"/>
            <a:ext cx="415313" cy="411096"/>
          </a:xfrm>
          <a:custGeom>
            <a:rect b="b" l="l" r="r" t="t"/>
            <a:pathLst>
              <a:path extrusionOk="0" h="5654" w="5712">
                <a:moveTo>
                  <a:pt x="2872" y="1323"/>
                </a:moveTo>
                <a:cubicBezTo>
                  <a:pt x="2914" y="1323"/>
                  <a:pt x="2958" y="1327"/>
                  <a:pt x="3001" y="1334"/>
                </a:cubicBezTo>
                <a:lnTo>
                  <a:pt x="3073" y="1334"/>
                </a:lnTo>
                <a:cubicBezTo>
                  <a:pt x="3110" y="1341"/>
                  <a:pt x="3121" y="1341"/>
                  <a:pt x="3131" y="1341"/>
                </a:cubicBezTo>
                <a:cubicBezTo>
                  <a:pt x="3142" y="1341"/>
                  <a:pt x="3153" y="1341"/>
                  <a:pt x="3189" y="1349"/>
                </a:cubicBezTo>
                <a:cubicBezTo>
                  <a:pt x="3247" y="1363"/>
                  <a:pt x="3291" y="1378"/>
                  <a:pt x="3349" y="1392"/>
                </a:cubicBezTo>
                <a:lnTo>
                  <a:pt x="3392" y="1407"/>
                </a:lnTo>
                <a:cubicBezTo>
                  <a:pt x="3465" y="1436"/>
                  <a:pt x="3537" y="1465"/>
                  <a:pt x="3595" y="1508"/>
                </a:cubicBezTo>
                <a:lnTo>
                  <a:pt x="3668" y="1537"/>
                </a:lnTo>
                <a:cubicBezTo>
                  <a:pt x="3682" y="1552"/>
                  <a:pt x="3697" y="1566"/>
                  <a:pt x="3726" y="1581"/>
                </a:cubicBezTo>
                <a:lnTo>
                  <a:pt x="3784" y="1624"/>
                </a:lnTo>
                <a:lnTo>
                  <a:pt x="3842" y="1668"/>
                </a:lnTo>
                <a:lnTo>
                  <a:pt x="3900" y="1711"/>
                </a:lnTo>
                <a:cubicBezTo>
                  <a:pt x="3929" y="1740"/>
                  <a:pt x="3972" y="1783"/>
                  <a:pt x="4001" y="1812"/>
                </a:cubicBezTo>
                <a:cubicBezTo>
                  <a:pt x="4016" y="1827"/>
                  <a:pt x="4030" y="1841"/>
                  <a:pt x="4045" y="1856"/>
                </a:cubicBezTo>
                <a:cubicBezTo>
                  <a:pt x="4059" y="1885"/>
                  <a:pt x="4088" y="1914"/>
                  <a:pt x="4103" y="1943"/>
                </a:cubicBezTo>
                <a:lnTo>
                  <a:pt x="4132" y="1986"/>
                </a:lnTo>
                <a:cubicBezTo>
                  <a:pt x="4161" y="2030"/>
                  <a:pt x="4190" y="2073"/>
                  <a:pt x="4219" y="2131"/>
                </a:cubicBezTo>
                <a:cubicBezTo>
                  <a:pt x="4233" y="2146"/>
                  <a:pt x="4248" y="2175"/>
                  <a:pt x="4248" y="2189"/>
                </a:cubicBezTo>
                <a:lnTo>
                  <a:pt x="4248" y="2204"/>
                </a:lnTo>
                <a:cubicBezTo>
                  <a:pt x="4262" y="2218"/>
                  <a:pt x="4277" y="2247"/>
                  <a:pt x="4277" y="2262"/>
                </a:cubicBezTo>
                <a:cubicBezTo>
                  <a:pt x="4277" y="2291"/>
                  <a:pt x="4291" y="2305"/>
                  <a:pt x="4291" y="2320"/>
                </a:cubicBezTo>
                <a:lnTo>
                  <a:pt x="4306" y="2349"/>
                </a:lnTo>
                <a:cubicBezTo>
                  <a:pt x="4320" y="2407"/>
                  <a:pt x="4335" y="2450"/>
                  <a:pt x="4349" y="2508"/>
                </a:cubicBezTo>
                <a:lnTo>
                  <a:pt x="4349" y="2552"/>
                </a:lnTo>
                <a:cubicBezTo>
                  <a:pt x="4349" y="2566"/>
                  <a:pt x="4364" y="2624"/>
                  <a:pt x="4364" y="2668"/>
                </a:cubicBezTo>
                <a:cubicBezTo>
                  <a:pt x="4364" y="2711"/>
                  <a:pt x="4364" y="2769"/>
                  <a:pt x="4364" y="2827"/>
                </a:cubicBezTo>
                <a:cubicBezTo>
                  <a:pt x="4378" y="2871"/>
                  <a:pt x="4378" y="2929"/>
                  <a:pt x="4378" y="2987"/>
                </a:cubicBezTo>
                <a:lnTo>
                  <a:pt x="4378" y="3001"/>
                </a:lnTo>
                <a:cubicBezTo>
                  <a:pt x="4378" y="3016"/>
                  <a:pt x="4378" y="3059"/>
                  <a:pt x="4364" y="3074"/>
                </a:cubicBezTo>
                <a:cubicBezTo>
                  <a:pt x="4364" y="3103"/>
                  <a:pt x="4364" y="3132"/>
                  <a:pt x="4349" y="3161"/>
                </a:cubicBezTo>
                <a:cubicBezTo>
                  <a:pt x="4349" y="3204"/>
                  <a:pt x="4335" y="3248"/>
                  <a:pt x="4320" y="3306"/>
                </a:cubicBezTo>
                <a:lnTo>
                  <a:pt x="4277" y="3393"/>
                </a:lnTo>
                <a:cubicBezTo>
                  <a:pt x="4277" y="3421"/>
                  <a:pt x="4262" y="3436"/>
                  <a:pt x="4248" y="3465"/>
                </a:cubicBezTo>
                <a:lnTo>
                  <a:pt x="4219" y="3523"/>
                </a:lnTo>
                <a:cubicBezTo>
                  <a:pt x="4190" y="3566"/>
                  <a:pt x="4175" y="3624"/>
                  <a:pt x="4132" y="3668"/>
                </a:cubicBezTo>
                <a:cubicBezTo>
                  <a:pt x="4132" y="3668"/>
                  <a:pt x="4117" y="3682"/>
                  <a:pt x="4117" y="3697"/>
                </a:cubicBezTo>
                <a:cubicBezTo>
                  <a:pt x="4103" y="3711"/>
                  <a:pt x="4103" y="3711"/>
                  <a:pt x="4103" y="3711"/>
                </a:cubicBezTo>
                <a:lnTo>
                  <a:pt x="4074" y="3755"/>
                </a:lnTo>
                <a:lnTo>
                  <a:pt x="4030" y="3813"/>
                </a:lnTo>
                <a:cubicBezTo>
                  <a:pt x="4001" y="3842"/>
                  <a:pt x="3972" y="3871"/>
                  <a:pt x="3943" y="3900"/>
                </a:cubicBezTo>
                <a:lnTo>
                  <a:pt x="3900" y="3943"/>
                </a:lnTo>
                <a:lnTo>
                  <a:pt x="3856" y="3972"/>
                </a:lnTo>
                <a:lnTo>
                  <a:pt x="3798" y="4030"/>
                </a:lnTo>
                <a:cubicBezTo>
                  <a:pt x="3755" y="4059"/>
                  <a:pt x="3697" y="4103"/>
                  <a:pt x="3639" y="4132"/>
                </a:cubicBezTo>
                <a:lnTo>
                  <a:pt x="3595" y="4161"/>
                </a:lnTo>
                <a:lnTo>
                  <a:pt x="3523" y="4190"/>
                </a:lnTo>
                <a:lnTo>
                  <a:pt x="3465" y="4219"/>
                </a:lnTo>
                <a:lnTo>
                  <a:pt x="3378" y="4262"/>
                </a:lnTo>
                <a:cubicBezTo>
                  <a:pt x="3349" y="4262"/>
                  <a:pt x="3334" y="4277"/>
                  <a:pt x="3320" y="4277"/>
                </a:cubicBezTo>
                <a:cubicBezTo>
                  <a:pt x="3276" y="4291"/>
                  <a:pt x="3233" y="4306"/>
                  <a:pt x="3189" y="4306"/>
                </a:cubicBezTo>
                <a:lnTo>
                  <a:pt x="3131" y="4320"/>
                </a:lnTo>
                <a:lnTo>
                  <a:pt x="3059" y="4335"/>
                </a:lnTo>
                <a:cubicBezTo>
                  <a:pt x="3001" y="4342"/>
                  <a:pt x="2947" y="4346"/>
                  <a:pt x="2894" y="4346"/>
                </a:cubicBezTo>
                <a:cubicBezTo>
                  <a:pt x="2842" y="4346"/>
                  <a:pt x="2791" y="4342"/>
                  <a:pt x="2740" y="4335"/>
                </a:cubicBezTo>
                <a:lnTo>
                  <a:pt x="2610" y="4335"/>
                </a:lnTo>
                <a:lnTo>
                  <a:pt x="2552" y="4320"/>
                </a:lnTo>
                <a:cubicBezTo>
                  <a:pt x="2479" y="4306"/>
                  <a:pt x="2407" y="4277"/>
                  <a:pt x="2334" y="4262"/>
                </a:cubicBezTo>
                <a:lnTo>
                  <a:pt x="2276" y="4233"/>
                </a:lnTo>
                <a:lnTo>
                  <a:pt x="2218" y="4204"/>
                </a:lnTo>
                <a:lnTo>
                  <a:pt x="2146" y="4161"/>
                </a:lnTo>
                <a:cubicBezTo>
                  <a:pt x="2102" y="4132"/>
                  <a:pt x="2059" y="4103"/>
                  <a:pt x="2030" y="4088"/>
                </a:cubicBezTo>
                <a:lnTo>
                  <a:pt x="1972" y="4045"/>
                </a:lnTo>
                <a:cubicBezTo>
                  <a:pt x="1957" y="4030"/>
                  <a:pt x="1928" y="4016"/>
                  <a:pt x="1914" y="4001"/>
                </a:cubicBezTo>
                <a:cubicBezTo>
                  <a:pt x="1899" y="3987"/>
                  <a:pt x="1870" y="3958"/>
                  <a:pt x="1856" y="3943"/>
                </a:cubicBezTo>
                <a:cubicBezTo>
                  <a:pt x="1827" y="3914"/>
                  <a:pt x="1812" y="3900"/>
                  <a:pt x="1783" y="3885"/>
                </a:cubicBezTo>
                <a:lnTo>
                  <a:pt x="1740" y="3827"/>
                </a:lnTo>
                <a:cubicBezTo>
                  <a:pt x="1682" y="3755"/>
                  <a:pt x="1624" y="3682"/>
                  <a:pt x="1580" y="3610"/>
                </a:cubicBezTo>
                <a:cubicBezTo>
                  <a:pt x="1566" y="3595"/>
                  <a:pt x="1551" y="3566"/>
                  <a:pt x="1537" y="3552"/>
                </a:cubicBezTo>
                <a:cubicBezTo>
                  <a:pt x="1537" y="3523"/>
                  <a:pt x="1522" y="3494"/>
                  <a:pt x="1508" y="3479"/>
                </a:cubicBezTo>
                <a:cubicBezTo>
                  <a:pt x="1493" y="3465"/>
                  <a:pt x="1493" y="3450"/>
                  <a:pt x="1493" y="3436"/>
                </a:cubicBezTo>
                <a:cubicBezTo>
                  <a:pt x="1479" y="3421"/>
                  <a:pt x="1479" y="3421"/>
                  <a:pt x="1479" y="3407"/>
                </a:cubicBezTo>
                <a:lnTo>
                  <a:pt x="1464" y="3364"/>
                </a:lnTo>
                <a:lnTo>
                  <a:pt x="1450" y="3320"/>
                </a:lnTo>
                <a:cubicBezTo>
                  <a:pt x="1435" y="3306"/>
                  <a:pt x="1435" y="3306"/>
                  <a:pt x="1450" y="3306"/>
                </a:cubicBezTo>
                <a:cubicBezTo>
                  <a:pt x="1450" y="3277"/>
                  <a:pt x="1435" y="3262"/>
                  <a:pt x="1421" y="3233"/>
                </a:cubicBezTo>
                <a:cubicBezTo>
                  <a:pt x="1421" y="3219"/>
                  <a:pt x="1406" y="3175"/>
                  <a:pt x="1406" y="3146"/>
                </a:cubicBezTo>
                <a:cubicBezTo>
                  <a:pt x="1392" y="3117"/>
                  <a:pt x="1406" y="3103"/>
                  <a:pt x="1392" y="3088"/>
                </a:cubicBezTo>
                <a:cubicBezTo>
                  <a:pt x="1377" y="3074"/>
                  <a:pt x="1377" y="3016"/>
                  <a:pt x="1377" y="2987"/>
                </a:cubicBezTo>
                <a:cubicBezTo>
                  <a:pt x="1363" y="2943"/>
                  <a:pt x="1377" y="2885"/>
                  <a:pt x="1377" y="2827"/>
                </a:cubicBezTo>
                <a:lnTo>
                  <a:pt x="1377" y="2668"/>
                </a:lnTo>
                <a:cubicBezTo>
                  <a:pt x="1377" y="2668"/>
                  <a:pt x="1377" y="2668"/>
                  <a:pt x="1377" y="2653"/>
                </a:cubicBezTo>
                <a:lnTo>
                  <a:pt x="1392" y="2581"/>
                </a:lnTo>
                <a:cubicBezTo>
                  <a:pt x="1392" y="2552"/>
                  <a:pt x="1392" y="2537"/>
                  <a:pt x="1406" y="2508"/>
                </a:cubicBezTo>
                <a:cubicBezTo>
                  <a:pt x="1406" y="2450"/>
                  <a:pt x="1421" y="2407"/>
                  <a:pt x="1435" y="2349"/>
                </a:cubicBezTo>
                <a:lnTo>
                  <a:pt x="1464" y="2291"/>
                </a:lnTo>
                <a:lnTo>
                  <a:pt x="1479" y="2247"/>
                </a:lnTo>
                <a:cubicBezTo>
                  <a:pt x="1479" y="2233"/>
                  <a:pt x="1493" y="2233"/>
                  <a:pt x="1493" y="2218"/>
                </a:cubicBezTo>
                <a:cubicBezTo>
                  <a:pt x="1493" y="2204"/>
                  <a:pt x="1508" y="2189"/>
                  <a:pt x="1508" y="2175"/>
                </a:cubicBezTo>
                <a:cubicBezTo>
                  <a:pt x="1522" y="2131"/>
                  <a:pt x="1551" y="2102"/>
                  <a:pt x="1580" y="2059"/>
                </a:cubicBezTo>
                <a:lnTo>
                  <a:pt x="1609" y="2015"/>
                </a:lnTo>
                <a:lnTo>
                  <a:pt x="1638" y="1957"/>
                </a:lnTo>
                <a:lnTo>
                  <a:pt x="1682" y="1899"/>
                </a:lnTo>
                <a:lnTo>
                  <a:pt x="1740" y="1841"/>
                </a:lnTo>
                <a:lnTo>
                  <a:pt x="1798" y="1783"/>
                </a:lnTo>
                <a:cubicBezTo>
                  <a:pt x="1885" y="1682"/>
                  <a:pt x="1986" y="1595"/>
                  <a:pt x="2102" y="1537"/>
                </a:cubicBezTo>
                <a:lnTo>
                  <a:pt x="2160" y="1494"/>
                </a:lnTo>
                <a:lnTo>
                  <a:pt x="2218" y="1465"/>
                </a:lnTo>
                <a:lnTo>
                  <a:pt x="2276" y="1450"/>
                </a:lnTo>
                <a:cubicBezTo>
                  <a:pt x="2305" y="1436"/>
                  <a:pt x="2349" y="1421"/>
                  <a:pt x="2378" y="1407"/>
                </a:cubicBezTo>
                <a:lnTo>
                  <a:pt x="2436" y="1392"/>
                </a:lnTo>
                <a:lnTo>
                  <a:pt x="2494" y="1363"/>
                </a:lnTo>
                <a:lnTo>
                  <a:pt x="2566" y="1349"/>
                </a:lnTo>
                <a:lnTo>
                  <a:pt x="2624" y="1349"/>
                </a:lnTo>
                <a:cubicBezTo>
                  <a:pt x="2639" y="1334"/>
                  <a:pt x="2668" y="1334"/>
                  <a:pt x="2682" y="1334"/>
                </a:cubicBezTo>
                <a:lnTo>
                  <a:pt x="2755" y="1334"/>
                </a:lnTo>
                <a:cubicBezTo>
                  <a:pt x="2791" y="1327"/>
                  <a:pt x="2831" y="1323"/>
                  <a:pt x="2872" y="1323"/>
                </a:cubicBezTo>
                <a:close/>
                <a:moveTo>
                  <a:pt x="2871" y="1"/>
                </a:moveTo>
                <a:cubicBezTo>
                  <a:pt x="2769" y="1"/>
                  <a:pt x="2668" y="1"/>
                  <a:pt x="2566" y="15"/>
                </a:cubicBezTo>
                <a:cubicBezTo>
                  <a:pt x="2407" y="30"/>
                  <a:pt x="2276" y="189"/>
                  <a:pt x="2291" y="348"/>
                </a:cubicBezTo>
                <a:lnTo>
                  <a:pt x="2291" y="377"/>
                </a:lnTo>
                <a:cubicBezTo>
                  <a:pt x="2291" y="392"/>
                  <a:pt x="2291" y="406"/>
                  <a:pt x="2291" y="421"/>
                </a:cubicBezTo>
                <a:cubicBezTo>
                  <a:pt x="2291" y="537"/>
                  <a:pt x="2218" y="653"/>
                  <a:pt x="2117" y="696"/>
                </a:cubicBezTo>
                <a:lnTo>
                  <a:pt x="2088" y="711"/>
                </a:lnTo>
                <a:lnTo>
                  <a:pt x="1986" y="740"/>
                </a:lnTo>
                <a:lnTo>
                  <a:pt x="1914" y="783"/>
                </a:lnTo>
                <a:lnTo>
                  <a:pt x="1899" y="783"/>
                </a:lnTo>
                <a:cubicBezTo>
                  <a:pt x="1860" y="801"/>
                  <a:pt x="1819" y="809"/>
                  <a:pt x="1777" y="809"/>
                </a:cubicBezTo>
                <a:cubicBezTo>
                  <a:pt x="1680" y="809"/>
                  <a:pt x="1583" y="763"/>
                  <a:pt x="1522" y="682"/>
                </a:cubicBezTo>
                <a:cubicBezTo>
                  <a:pt x="1460" y="601"/>
                  <a:pt x="1370" y="560"/>
                  <a:pt x="1276" y="560"/>
                </a:cubicBezTo>
                <a:cubicBezTo>
                  <a:pt x="1218" y="560"/>
                  <a:pt x="1158" y="576"/>
                  <a:pt x="1102" y="609"/>
                </a:cubicBezTo>
                <a:lnTo>
                  <a:pt x="1073" y="624"/>
                </a:lnTo>
                <a:cubicBezTo>
                  <a:pt x="1001" y="682"/>
                  <a:pt x="914" y="754"/>
                  <a:pt x="841" y="827"/>
                </a:cubicBezTo>
                <a:cubicBezTo>
                  <a:pt x="769" y="899"/>
                  <a:pt x="711" y="972"/>
                  <a:pt x="638" y="1059"/>
                </a:cubicBezTo>
                <a:cubicBezTo>
                  <a:pt x="580" y="1131"/>
                  <a:pt x="551" y="1247"/>
                  <a:pt x="580" y="1349"/>
                </a:cubicBezTo>
                <a:cubicBezTo>
                  <a:pt x="595" y="1363"/>
                  <a:pt x="609" y="1392"/>
                  <a:pt x="624" y="1421"/>
                </a:cubicBezTo>
                <a:cubicBezTo>
                  <a:pt x="638" y="1450"/>
                  <a:pt x="653" y="1465"/>
                  <a:pt x="667" y="1479"/>
                </a:cubicBezTo>
                <a:lnTo>
                  <a:pt x="696" y="1508"/>
                </a:lnTo>
                <a:cubicBezTo>
                  <a:pt x="812" y="1595"/>
                  <a:pt x="856" y="1740"/>
                  <a:pt x="798" y="1885"/>
                </a:cubicBezTo>
                <a:cubicBezTo>
                  <a:pt x="769" y="1943"/>
                  <a:pt x="740" y="2001"/>
                  <a:pt x="725" y="2059"/>
                </a:cubicBezTo>
                <a:cubicBezTo>
                  <a:pt x="711" y="2102"/>
                  <a:pt x="682" y="2131"/>
                  <a:pt x="653" y="2160"/>
                </a:cubicBezTo>
                <a:cubicBezTo>
                  <a:pt x="638" y="2175"/>
                  <a:pt x="624" y="2189"/>
                  <a:pt x="609" y="2204"/>
                </a:cubicBezTo>
                <a:cubicBezTo>
                  <a:pt x="595" y="2218"/>
                  <a:pt x="566" y="2233"/>
                  <a:pt x="551" y="2233"/>
                </a:cubicBezTo>
                <a:lnTo>
                  <a:pt x="493" y="2262"/>
                </a:lnTo>
                <a:lnTo>
                  <a:pt x="334" y="2262"/>
                </a:lnTo>
                <a:cubicBezTo>
                  <a:pt x="327" y="2255"/>
                  <a:pt x="319" y="2251"/>
                  <a:pt x="310" y="2251"/>
                </a:cubicBezTo>
                <a:cubicBezTo>
                  <a:pt x="301" y="2251"/>
                  <a:pt x="290" y="2255"/>
                  <a:pt x="276" y="2262"/>
                </a:cubicBezTo>
                <a:cubicBezTo>
                  <a:pt x="145" y="2276"/>
                  <a:pt x="44" y="2392"/>
                  <a:pt x="29" y="2523"/>
                </a:cubicBezTo>
                <a:cubicBezTo>
                  <a:pt x="0" y="2726"/>
                  <a:pt x="0" y="2929"/>
                  <a:pt x="29" y="3132"/>
                </a:cubicBezTo>
                <a:cubicBezTo>
                  <a:pt x="44" y="3277"/>
                  <a:pt x="145" y="3393"/>
                  <a:pt x="276" y="3407"/>
                </a:cubicBezTo>
                <a:cubicBezTo>
                  <a:pt x="298" y="3414"/>
                  <a:pt x="316" y="3418"/>
                  <a:pt x="332" y="3418"/>
                </a:cubicBezTo>
                <a:cubicBezTo>
                  <a:pt x="348" y="3418"/>
                  <a:pt x="363" y="3414"/>
                  <a:pt x="377" y="3407"/>
                </a:cubicBezTo>
                <a:lnTo>
                  <a:pt x="435" y="3407"/>
                </a:lnTo>
                <a:cubicBezTo>
                  <a:pt x="493" y="3407"/>
                  <a:pt x="551" y="3436"/>
                  <a:pt x="609" y="3465"/>
                </a:cubicBezTo>
                <a:cubicBezTo>
                  <a:pt x="624" y="3479"/>
                  <a:pt x="638" y="3479"/>
                  <a:pt x="653" y="3494"/>
                </a:cubicBezTo>
                <a:cubicBezTo>
                  <a:pt x="682" y="3523"/>
                  <a:pt x="711" y="3566"/>
                  <a:pt x="725" y="3610"/>
                </a:cubicBezTo>
                <a:cubicBezTo>
                  <a:pt x="754" y="3668"/>
                  <a:pt x="769" y="3740"/>
                  <a:pt x="798" y="3798"/>
                </a:cubicBezTo>
                <a:cubicBezTo>
                  <a:pt x="870" y="3914"/>
                  <a:pt x="841" y="4059"/>
                  <a:pt x="725" y="4161"/>
                </a:cubicBezTo>
                <a:lnTo>
                  <a:pt x="696" y="4175"/>
                </a:lnTo>
                <a:lnTo>
                  <a:pt x="667" y="4204"/>
                </a:lnTo>
                <a:cubicBezTo>
                  <a:pt x="653" y="4219"/>
                  <a:pt x="638" y="4233"/>
                  <a:pt x="624" y="4262"/>
                </a:cubicBezTo>
                <a:cubicBezTo>
                  <a:pt x="609" y="4277"/>
                  <a:pt x="595" y="4306"/>
                  <a:pt x="595" y="4335"/>
                </a:cubicBezTo>
                <a:lnTo>
                  <a:pt x="595" y="4364"/>
                </a:lnTo>
                <a:cubicBezTo>
                  <a:pt x="595" y="4378"/>
                  <a:pt x="595" y="4393"/>
                  <a:pt x="595" y="4393"/>
                </a:cubicBezTo>
                <a:cubicBezTo>
                  <a:pt x="595" y="4407"/>
                  <a:pt x="595" y="4422"/>
                  <a:pt x="595" y="4422"/>
                </a:cubicBezTo>
                <a:cubicBezTo>
                  <a:pt x="595" y="4436"/>
                  <a:pt x="595" y="4451"/>
                  <a:pt x="595" y="4465"/>
                </a:cubicBezTo>
                <a:lnTo>
                  <a:pt x="595" y="4509"/>
                </a:lnTo>
                <a:lnTo>
                  <a:pt x="595" y="4523"/>
                </a:lnTo>
                <a:cubicBezTo>
                  <a:pt x="595" y="4538"/>
                  <a:pt x="595" y="4552"/>
                  <a:pt x="609" y="4552"/>
                </a:cubicBezTo>
                <a:lnTo>
                  <a:pt x="638" y="4596"/>
                </a:lnTo>
                <a:cubicBezTo>
                  <a:pt x="696" y="4668"/>
                  <a:pt x="769" y="4755"/>
                  <a:pt x="841" y="4828"/>
                </a:cubicBezTo>
                <a:cubicBezTo>
                  <a:pt x="914" y="4900"/>
                  <a:pt x="986" y="4958"/>
                  <a:pt x="1073" y="5031"/>
                </a:cubicBezTo>
                <a:cubicBezTo>
                  <a:pt x="1121" y="5066"/>
                  <a:pt x="1188" y="5092"/>
                  <a:pt x="1251" y="5092"/>
                </a:cubicBezTo>
                <a:cubicBezTo>
                  <a:pt x="1264" y="5092"/>
                  <a:pt x="1278" y="5091"/>
                  <a:pt x="1291" y="5089"/>
                </a:cubicBezTo>
                <a:cubicBezTo>
                  <a:pt x="1319" y="5089"/>
                  <a:pt x="1348" y="5089"/>
                  <a:pt x="1363" y="5074"/>
                </a:cubicBezTo>
                <a:cubicBezTo>
                  <a:pt x="1421" y="5060"/>
                  <a:pt x="1479" y="5016"/>
                  <a:pt x="1508" y="4973"/>
                </a:cubicBezTo>
                <a:lnTo>
                  <a:pt x="1537" y="4944"/>
                </a:lnTo>
                <a:cubicBezTo>
                  <a:pt x="1580" y="4900"/>
                  <a:pt x="1609" y="4871"/>
                  <a:pt x="1667" y="4857"/>
                </a:cubicBezTo>
                <a:lnTo>
                  <a:pt x="1769" y="4842"/>
                </a:lnTo>
                <a:cubicBezTo>
                  <a:pt x="1812" y="4842"/>
                  <a:pt x="1856" y="4857"/>
                  <a:pt x="1899" y="4871"/>
                </a:cubicBezTo>
                <a:cubicBezTo>
                  <a:pt x="1957" y="4900"/>
                  <a:pt x="2015" y="4929"/>
                  <a:pt x="2073" y="4944"/>
                </a:cubicBezTo>
                <a:cubicBezTo>
                  <a:pt x="2131" y="4973"/>
                  <a:pt x="2189" y="5016"/>
                  <a:pt x="2218" y="5060"/>
                </a:cubicBezTo>
                <a:cubicBezTo>
                  <a:pt x="2233" y="5074"/>
                  <a:pt x="2247" y="5103"/>
                  <a:pt x="2262" y="5117"/>
                </a:cubicBezTo>
                <a:cubicBezTo>
                  <a:pt x="2276" y="5175"/>
                  <a:pt x="2276" y="5233"/>
                  <a:pt x="2276" y="5277"/>
                </a:cubicBezTo>
                <a:cubicBezTo>
                  <a:pt x="2247" y="5451"/>
                  <a:pt x="2349" y="5596"/>
                  <a:pt x="2508" y="5639"/>
                </a:cubicBezTo>
                <a:lnTo>
                  <a:pt x="2552" y="5639"/>
                </a:lnTo>
                <a:cubicBezTo>
                  <a:pt x="2653" y="5654"/>
                  <a:pt x="2755" y="5654"/>
                  <a:pt x="2856" y="5654"/>
                </a:cubicBezTo>
                <a:cubicBezTo>
                  <a:pt x="2958" y="5654"/>
                  <a:pt x="3059" y="5654"/>
                  <a:pt x="3160" y="5639"/>
                </a:cubicBezTo>
                <a:cubicBezTo>
                  <a:pt x="3233" y="5625"/>
                  <a:pt x="3291" y="5596"/>
                  <a:pt x="3334" y="5538"/>
                </a:cubicBezTo>
                <a:cubicBezTo>
                  <a:pt x="3363" y="5509"/>
                  <a:pt x="3392" y="5480"/>
                  <a:pt x="3407" y="5436"/>
                </a:cubicBezTo>
                <a:cubicBezTo>
                  <a:pt x="3421" y="5378"/>
                  <a:pt x="3436" y="5335"/>
                  <a:pt x="3421" y="5277"/>
                </a:cubicBezTo>
                <a:cubicBezTo>
                  <a:pt x="3421" y="5262"/>
                  <a:pt x="3421" y="5248"/>
                  <a:pt x="3421" y="5233"/>
                </a:cubicBezTo>
                <a:cubicBezTo>
                  <a:pt x="3421" y="5103"/>
                  <a:pt x="3508" y="4987"/>
                  <a:pt x="3624" y="4944"/>
                </a:cubicBezTo>
                <a:cubicBezTo>
                  <a:pt x="3682" y="4915"/>
                  <a:pt x="3755" y="4886"/>
                  <a:pt x="3813" y="4857"/>
                </a:cubicBezTo>
                <a:cubicBezTo>
                  <a:pt x="3856" y="4842"/>
                  <a:pt x="3903" y="4835"/>
                  <a:pt x="3949" y="4835"/>
                </a:cubicBezTo>
                <a:cubicBezTo>
                  <a:pt x="3994" y="4835"/>
                  <a:pt x="4037" y="4842"/>
                  <a:pt x="4074" y="4857"/>
                </a:cubicBezTo>
                <a:cubicBezTo>
                  <a:pt x="4103" y="4871"/>
                  <a:pt x="4117" y="4886"/>
                  <a:pt x="4132" y="4900"/>
                </a:cubicBezTo>
                <a:cubicBezTo>
                  <a:pt x="4146" y="4915"/>
                  <a:pt x="4161" y="4915"/>
                  <a:pt x="4161" y="4929"/>
                </a:cubicBezTo>
                <a:cubicBezTo>
                  <a:pt x="4175" y="4944"/>
                  <a:pt x="4190" y="4944"/>
                  <a:pt x="4190" y="4958"/>
                </a:cubicBezTo>
                <a:cubicBezTo>
                  <a:pt x="4252" y="5038"/>
                  <a:pt x="4342" y="5080"/>
                  <a:pt x="4436" y="5080"/>
                </a:cubicBezTo>
                <a:cubicBezTo>
                  <a:pt x="4494" y="5080"/>
                  <a:pt x="4554" y="5064"/>
                  <a:pt x="4610" y="5031"/>
                </a:cubicBezTo>
                <a:cubicBezTo>
                  <a:pt x="4625" y="5031"/>
                  <a:pt x="4625" y="5031"/>
                  <a:pt x="4639" y="5016"/>
                </a:cubicBezTo>
                <a:cubicBezTo>
                  <a:pt x="4711" y="4958"/>
                  <a:pt x="4798" y="4886"/>
                  <a:pt x="4871" y="4813"/>
                </a:cubicBezTo>
                <a:cubicBezTo>
                  <a:pt x="4943" y="4741"/>
                  <a:pt x="5001" y="4654"/>
                  <a:pt x="5074" y="4581"/>
                </a:cubicBezTo>
                <a:cubicBezTo>
                  <a:pt x="5132" y="4509"/>
                  <a:pt x="5161" y="4393"/>
                  <a:pt x="5117" y="4291"/>
                </a:cubicBezTo>
                <a:cubicBezTo>
                  <a:pt x="5117" y="4277"/>
                  <a:pt x="5117" y="4277"/>
                  <a:pt x="5103" y="4262"/>
                </a:cubicBezTo>
                <a:cubicBezTo>
                  <a:pt x="5103" y="4248"/>
                  <a:pt x="5088" y="4233"/>
                  <a:pt x="5088" y="4219"/>
                </a:cubicBezTo>
                <a:cubicBezTo>
                  <a:pt x="5074" y="4190"/>
                  <a:pt x="5059" y="4175"/>
                  <a:pt x="5045" y="4161"/>
                </a:cubicBezTo>
                <a:lnTo>
                  <a:pt x="5016" y="4132"/>
                </a:lnTo>
                <a:lnTo>
                  <a:pt x="4987" y="4117"/>
                </a:lnTo>
                <a:cubicBezTo>
                  <a:pt x="4885" y="4016"/>
                  <a:pt x="4856" y="3871"/>
                  <a:pt x="4914" y="3755"/>
                </a:cubicBezTo>
                <a:cubicBezTo>
                  <a:pt x="4943" y="3682"/>
                  <a:pt x="4972" y="3624"/>
                  <a:pt x="4987" y="3566"/>
                </a:cubicBezTo>
                <a:cubicBezTo>
                  <a:pt x="5037" y="3453"/>
                  <a:pt x="5154" y="3372"/>
                  <a:pt x="5278" y="3372"/>
                </a:cubicBezTo>
                <a:cubicBezTo>
                  <a:pt x="5297" y="3372"/>
                  <a:pt x="5316" y="3374"/>
                  <a:pt x="5335" y="3378"/>
                </a:cubicBezTo>
                <a:cubicBezTo>
                  <a:pt x="5407" y="3378"/>
                  <a:pt x="5480" y="3364"/>
                  <a:pt x="5538" y="3335"/>
                </a:cubicBezTo>
                <a:cubicBezTo>
                  <a:pt x="5552" y="3320"/>
                  <a:pt x="5567" y="3306"/>
                  <a:pt x="5581" y="3291"/>
                </a:cubicBezTo>
                <a:lnTo>
                  <a:pt x="5610" y="3277"/>
                </a:lnTo>
                <a:lnTo>
                  <a:pt x="5625" y="3262"/>
                </a:lnTo>
                <a:cubicBezTo>
                  <a:pt x="5654" y="3219"/>
                  <a:pt x="5683" y="3161"/>
                  <a:pt x="5683" y="3103"/>
                </a:cubicBezTo>
                <a:cubicBezTo>
                  <a:pt x="5712" y="2900"/>
                  <a:pt x="5712" y="2697"/>
                  <a:pt x="5683" y="2479"/>
                </a:cubicBezTo>
                <a:lnTo>
                  <a:pt x="5683" y="2479"/>
                </a:lnTo>
                <a:lnTo>
                  <a:pt x="5712" y="2523"/>
                </a:lnTo>
                <a:cubicBezTo>
                  <a:pt x="5712" y="2494"/>
                  <a:pt x="5697" y="2465"/>
                  <a:pt x="5683" y="2436"/>
                </a:cubicBezTo>
                <a:cubicBezTo>
                  <a:pt x="5683" y="2421"/>
                  <a:pt x="5668" y="2407"/>
                  <a:pt x="5668" y="2392"/>
                </a:cubicBezTo>
                <a:cubicBezTo>
                  <a:pt x="5654" y="2378"/>
                  <a:pt x="5639" y="2363"/>
                  <a:pt x="5625" y="2349"/>
                </a:cubicBezTo>
                <a:lnTo>
                  <a:pt x="5610" y="2334"/>
                </a:lnTo>
                <a:lnTo>
                  <a:pt x="5581" y="2305"/>
                </a:lnTo>
                <a:lnTo>
                  <a:pt x="5552" y="2291"/>
                </a:lnTo>
                <a:cubicBezTo>
                  <a:pt x="5538" y="2276"/>
                  <a:pt x="5509" y="2262"/>
                  <a:pt x="5480" y="2262"/>
                </a:cubicBezTo>
                <a:lnTo>
                  <a:pt x="5451" y="2262"/>
                </a:lnTo>
                <a:cubicBezTo>
                  <a:pt x="5436" y="2255"/>
                  <a:pt x="5422" y="2251"/>
                  <a:pt x="5405" y="2251"/>
                </a:cubicBezTo>
                <a:cubicBezTo>
                  <a:pt x="5389" y="2251"/>
                  <a:pt x="5371" y="2255"/>
                  <a:pt x="5349" y="2262"/>
                </a:cubicBezTo>
                <a:lnTo>
                  <a:pt x="5277" y="2262"/>
                </a:lnTo>
                <a:cubicBezTo>
                  <a:pt x="5219" y="2262"/>
                  <a:pt x="5161" y="2233"/>
                  <a:pt x="5117" y="2204"/>
                </a:cubicBezTo>
                <a:lnTo>
                  <a:pt x="5103" y="2189"/>
                </a:lnTo>
                <a:lnTo>
                  <a:pt x="5074" y="2160"/>
                </a:lnTo>
                <a:lnTo>
                  <a:pt x="5045" y="2117"/>
                </a:lnTo>
                <a:lnTo>
                  <a:pt x="5016" y="2088"/>
                </a:lnTo>
                <a:cubicBezTo>
                  <a:pt x="5016" y="2073"/>
                  <a:pt x="5016" y="2073"/>
                  <a:pt x="5016" y="2059"/>
                </a:cubicBezTo>
                <a:lnTo>
                  <a:pt x="5016" y="2044"/>
                </a:lnTo>
                <a:cubicBezTo>
                  <a:pt x="4987" y="1986"/>
                  <a:pt x="4972" y="1928"/>
                  <a:pt x="4943" y="1870"/>
                </a:cubicBezTo>
                <a:lnTo>
                  <a:pt x="4929" y="1841"/>
                </a:lnTo>
                <a:cubicBezTo>
                  <a:pt x="4914" y="1798"/>
                  <a:pt x="4914" y="1754"/>
                  <a:pt x="4914" y="1711"/>
                </a:cubicBezTo>
                <a:cubicBezTo>
                  <a:pt x="4929" y="1682"/>
                  <a:pt x="4929" y="1639"/>
                  <a:pt x="4943" y="1610"/>
                </a:cubicBezTo>
                <a:cubicBezTo>
                  <a:pt x="4958" y="1581"/>
                  <a:pt x="4987" y="1552"/>
                  <a:pt x="5016" y="1523"/>
                </a:cubicBezTo>
                <a:lnTo>
                  <a:pt x="5045" y="1494"/>
                </a:lnTo>
                <a:lnTo>
                  <a:pt x="5059" y="1479"/>
                </a:lnTo>
                <a:cubicBezTo>
                  <a:pt x="5088" y="1450"/>
                  <a:pt x="5103" y="1436"/>
                  <a:pt x="5117" y="1392"/>
                </a:cubicBezTo>
                <a:cubicBezTo>
                  <a:pt x="5132" y="1392"/>
                  <a:pt x="5132" y="1378"/>
                  <a:pt x="5146" y="1363"/>
                </a:cubicBezTo>
                <a:cubicBezTo>
                  <a:pt x="5146" y="1349"/>
                  <a:pt x="5161" y="1334"/>
                  <a:pt x="5161" y="1320"/>
                </a:cubicBezTo>
                <a:cubicBezTo>
                  <a:pt x="5175" y="1218"/>
                  <a:pt x="5161" y="1131"/>
                  <a:pt x="5103" y="1059"/>
                </a:cubicBezTo>
                <a:cubicBezTo>
                  <a:pt x="5030" y="972"/>
                  <a:pt x="4958" y="899"/>
                  <a:pt x="4900" y="827"/>
                </a:cubicBezTo>
                <a:cubicBezTo>
                  <a:pt x="4813" y="754"/>
                  <a:pt x="4740" y="682"/>
                  <a:pt x="4653" y="624"/>
                </a:cubicBezTo>
                <a:cubicBezTo>
                  <a:pt x="4600" y="581"/>
                  <a:pt x="4540" y="554"/>
                  <a:pt x="4471" y="554"/>
                </a:cubicBezTo>
                <a:cubicBezTo>
                  <a:pt x="4446" y="554"/>
                  <a:pt x="4420" y="558"/>
                  <a:pt x="4393" y="566"/>
                </a:cubicBezTo>
                <a:lnTo>
                  <a:pt x="4364" y="566"/>
                </a:lnTo>
                <a:cubicBezTo>
                  <a:pt x="4320" y="595"/>
                  <a:pt x="4277" y="609"/>
                  <a:pt x="4248" y="653"/>
                </a:cubicBezTo>
                <a:lnTo>
                  <a:pt x="4219" y="682"/>
                </a:lnTo>
                <a:cubicBezTo>
                  <a:pt x="4190" y="725"/>
                  <a:pt x="4132" y="769"/>
                  <a:pt x="4074" y="783"/>
                </a:cubicBezTo>
                <a:cubicBezTo>
                  <a:pt x="4059" y="798"/>
                  <a:pt x="4030" y="798"/>
                  <a:pt x="4016" y="798"/>
                </a:cubicBezTo>
                <a:lnTo>
                  <a:pt x="3929" y="798"/>
                </a:lnTo>
                <a:lnTo>
                  <a:pt x="3871" y="783"/>
                </a:lnTo>
                <a:lnTo>
                  <a:pt x="3842" y="783"/>
                </a:lnTo>
                <a:lnTo>
                  <a:pt x="3813" y="754"/>
                </a:lnTo>
                <a:lnTo>
                  <a:pt x="3755" y="740"/>
                </a:lnTo>
                <a:lnTo>
                  <a:pt x="3653" y="696"/>
                </a:lnTo>
                <a:cubicBezTo>
                  <a:pt x="3523" y="653"/>
                  <a:pt x="3450" y="522"/>
                  <a:pt x="3450" y="392"/>
                </a:cubicBezTo>
                <a:lnTo>
                  <a:pt x="3450" y="363"/>
                </a:lnTo>
                <a:cubicBezTo>
                  <a:pt x="3479" y="203"/>
                  <a:pt x="3378" y="58"/>
                  <a:pt x="3218" y="15"/>
                </a:cubicBezTo>
                <a:lnTo>
                  <a:pt x="3189" y="15"/>
                </a:lnTo>
                <a:cubicBezTo>
                  <a:pt x="3088" y="1"/>
                  <a:pt x="2986" y="1"/>
                  <a:pt x="28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2"/>
          <p:cNvSpPr txBox="1"/>
          <p:nvPr>
            <p:ph type="ctrTitle"/>
          </p:nvPr>
        </p:nvSpPr>
        <p:spPr>
          <a:xfrm>
            <a:off x="224763" y="207863"/>
            <a:ext cx="4734300" cy="25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3: Feature Engineering and Intro to ML</a:t>
            </a:r>
            <a:endParaRPr/>
          </a:p>
        </p:txBody>
      </p:sp>
      <p:sp>
        <p:nvSpPr>
          <p:cNvPr id="629" name="Google Shape;629;p52"/>
          <p:cNvSpPr txBox="1"/>
          <p:nvPr>
            <p:ph idx="1" type="subTitle"/>
          </p:nvPr>
        </p:nvSpPr>
        <p:spPr>
          <a:xfrm>
            <a:off x="5499114" y="4554982"/>
            <a:ext cx="3659400" cy="4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Building Interpretable AI</a:t>
            </a:r>
            <a:r>
              <a:rPr b="1" lang="en">
                <a:solidFill>
                  <a:schemeClr val="dk1"/>
                </a:solidFill>
              </a:rPr>
              <a:t> in Healthcare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30" name="Google Shape;630;p52"/>
          <p:cNvSpPr/>
          <p:nvPr/>
        </p:nvSpPr>
        <p:spPr>
          <a:xfrm>
            <a:off x="4590686" y="3972613"/>
            <a:ext cx="145768" cy="145768"/>
          </a:xfrm>
          <a:custGeom>
            <a:rect b="b" l="l" r="r" t="t"/>
            <a:pathLst>
              <a:path extrusionOk="0" fill="none" h="1546" w="1546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cap="rnd" cmpd="sng" w="193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2"/>
          <p:cNvSpPr/>
          <p:nvPr/>
        </p:nvSpPr>
        <p:spPr>
          <a:xfrm>
            <a:off x="8392213" y="1871097"/>
            <a:ext cx="227485" cy="194801"/>
          </a:xfrm>
          <a:custGeom>
            <a:rect b="b" l="l" r="r" t="t"/>
            <a:pathLst>
              <a:path extrusionOk="0" h="5835" w="6814">
                <a:moveTo>
                  <a:pt x="3882" y="718"/>
                </a:moveTo>
                <a:cubicBezTo>
                  <a:pt x="5008" y="718"/>
                  <a:pt x="6089" y="1591"/>
                  <a:pt x="6089" y="2914"/>
                </a:cubicBezTo>
                <a:cubicBezTo>
                  <a:pt x="6089" y="4132"/>
                  <a:pt x="5103" y="5103"/>
                  <a:pt x="3886" y="5103"/>
                </a:cubicBezTo>
                <a:cubicBezTo>
                  <a:pt x="1943" y="5103"/>
                  <a:pt x="972" y="2740"/>
                  <a:pt x="2349" y="1363"/>
                </a:cubicBezTo>
                <a:cubicBezTo>
                  <a:pt x="2795" y="918"/>
                  <a:pt x="3344" y="718"/>
                  <a:pt x="3882" y="718"/>
                </a:cubicBezTo>
                <a:close/>
                <a:moveTo>
                  <a:pt x="3912" y="0"/>
                </a:moveTo>
                <a:cubicBezTo>
                  <a:pt x="3903" y="0"/>
                  <a:pt x="3895" y="0"/>
                  <a:pt x="3886" y="1"/>
                </a:cubicBezTo>
                <a:cubicBezTo>
                  <a:pt x="1291" y="1"/>
                  <a:pt x="1" y="3146"/>
                  <a:pt x="1842" y="4973"/>
                </a:cubicBezTo>
                <a:cubicBezTo>
                  <a:pt x="2433" y="5568"/>
                  <a:pt x="3162" y="5834"/>
                  <a:pt x="3877" y="5834"/>
                </a:cubicBezTo>
                <a:cubicBezTo>
                  <a:pt x="5374" y="5834"/>
                  <a:pt x="6814" y="4670"/>
                  <a:pt x="6814" y="2914"/>
                </a:cubicBezTo>
                <a:cubicBezTo>
                  <a:pt x="6814" y="1314"/>
                  <a:pt x="5509" y="0"/>
                  <a:pt x="39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2"/>
          <p:cNvSpPr/>
          <p:nvPr/>
        </p:nvSpPr>
        <p:spPr>
          <a:xfrm rot="2700000">
            <a:off x="4462786" y="3566948"/>
            <a:ext cx="208089" cy="208206"/>
          </a:xfrm>
          <a:custGeom>
            <a:rect b="b" l="l" r="r" t="t"/>
            <a:pathLst>
              <a:path extrusionOk="0" h="1770" w="1769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2"/>
          <p:cNvSpPr/>
          <p:nvPr/>
        </p:nvSpPr>
        <p:spPr>
          <a:xfrm>
            <a:off x="5264032" y="2087088"/>
            <a:ext cx="227477" cy="227477"/>
          </a:xfrm>
          <a:custGeom>
            <a:rect b="b" l="l" r="r" t="t"/>
            <a:pathLst>
              <a:path extrusionOk="0" h="1610" w="1610">
                <a:moveTo>
                  <a:pt x="0" y="0"/>
                </a:moveTo>
                <a:lnTo>
                  <a:pt x="174" y="624"/>
                </a:lnTo>
                <a:lnTo>
                  <a:pt x="334" y="1232"/>
                </a:lnTo>
                <a:lnTo>
                  <a:pt x="667" y="899"/>
                </a:lnTo>
                <a:lnTo>
                  <a:pt x="1377" y="1609"/>
                </a:lnTo>
                <a:lnTo>
                  <a:pt x="1609" y="1377"/>
                </a:lnTo>
                <a:lnTo>
                  <a:pt x="899" y="682"/>
                </a:lnTo>
                <a:lnTo>
                  <a:pt x="1232" y="334"/>
                </a:lnTo>
                <a:lnTo>
                  <a:pt x="623" y="174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2"/>
          <p:cNvSpPr/>
          <p:nvPr/>
        </p:nvSpPr>
        <p:spPr>
          <a:xfrm>
            <a:off x="5162638" y="1622430"/>
            <a:ext cx="430242" cy="425873"/>
          </a:xfrm>
          <a:custGeom>
            <a:rect b="b" l="l" r="r" t="t"/>
            <a:pathLst>
              <a:path extrusionOk="0" h="5654" w="5712">
                <a:moveTo>
                  <a:pt x="2872" y="1323"/>
                </a:moveTo>
                <a:cubicBezTo>
                  <a:pt x="2914" y="1323"/>
                  <a:pt x="2958" y="1327"/>
                  <a:pt x="3001" y="1334"/>
                </a:cubicBezTo>
                <a:lnTo>
                  <a:pt x="3073" y="1334"/>
                </a:lnTo>
                <a:cubicBezTo>
                  <a:pt x="3110" y="1341"/>
                  <a:pt x="3121" y="1341"/>
                  <a:pt x="3131" y="1341"/>
                </a:cubicBezTo>
                <a:cubicBezTo>
                  <a:pt x="3142" y="1341"/>
                  <a:pt x="3153" y="1341"/>
                  <a:pt x="3189" y="1349"/>
                </a:cubicBezTo>
                <a:cubicBezTo>
                  <a:pt x="3247" y="1363"/>
                  <a:pt x="3291" y="1378"/>
                  <a:pt x="3349" y="1392"/>
                </a:cubicBezTo>
                <a:lnTo>
                  <a:pt x="3392" y="1407"/>
                </a:lnTo>
                <a:cubicBezTo>
                  <a:pt x="3465" y="1436"/>
                  <a:pt x="3537" y="1465"/>
                  <a:pt x="3595" y="1508"/>
                </a:cubicBezTo>
                <a:lnTo>
                  <a:pt x="3668" y="1537"/>
                </a:lnTo>
                <a:cubicBezTo>
                  <a:pt x="3682" y="1552"/>
                  <a:pt x="3697" y="1566"/>
                  <a:pt x="3726" y="1581"/>
                </a:cubicBezTo>
                <a:lnTo>
                  <a:pt x="3784" y="1624"/>
                </a:lnTo>
                <a:lnTo>
                  <a:pt x="3842" y="1668"/>
                </a:lnTo>
                <a:lnTo>
                  <a:pt x="3900" y="1711"/>
                </a:lnTo>
                <a:cubicBezTo>
                  <a:pt x="3929" y="1740"/>
                  <a:pt x="3972" y="1783"/>
                  <a:pt x="4001" y="1812"/>
                </a:cubicBezTo>
                <a:cubicBezTo>
                  <a:pt x="4016" y="1827"/>
                  <a:pt x="4030" y="1841"/>
                  <a:pt x="4045" y="1856"/>
                </a:cubicBezTo>
                <a:cubicBezTo>
                  <a:pt x="4059" y="1885"/>
                  <a:pt x="4088" y="1914"/>
                  <a:pt x="4103" y="1943"/>
                </a:cubicBezTo>
                <a:lnTo>
                  <a:pt x="4132" y="1986"/>
                </a:lnTo>
                <a:cubicBezTo>
                  <a:pt x="4161" y="2030"/>
                  <a:pt x="4190" y="2073"/>
                  <a:pt x="4219" y="2131"/>
                </a:cubicBezTo>
                <a:cubicBezTo>
                  <a:pt x="4233" y="2146"/>
                  <a:pt x="4248" y="2175"/>
                  <a:pt x="4248" y="2189"/>
                </a:cubicBezTo>
                <a:lnTo>
                  <a:pt x="4248" y="2204"/>
                </a:lnTo>
                <a:cubicBezTo>
                  <a:pt x="4262" y="2218"/>
                  <a:pt x="4277" y="2247"/>
                  <a:pt x="4277" y="2262"/>
                </a:cubicBezTo>
                <a:cubicBezTo>
                  <a:pt x="4277" y="2291"/>
                  <a:pt x="4291" y="2305"/>
                  <a:pt x="4291" y="2320"/>
                </a:cubicBezTo>
                <a:lnTo>
                  <a:pt x="4306" y="2349"/>
                </a:lnTo>
                <a:cubicBezTo>
                  <a:pt x="4320" y="2407"/>
                  <a:pt x="4335" y="2450"/>
                  <a:pt x="4349" y="2508"/>
                </a:cubicBezTo>
                <a:lnTo>
                  <a:pt x="4349" y="2552"/>
                </a:lnTo>
                <a:cubicBezTo>
                  <a:pt x="4349" y="2566"/>
                  <a:pt x="4364" y="2624"/>
                  <a:pt x="4364" y="2668"/>
                </a:cubicBezTo>
                <a:cubicBezTo>
                  <a:pt x="4364" y="2711"/>
                  <a:pt x="4364" y="2769"/>
                  <a:pt x="4364" y="2827"/>
                </a:cubicBezTo>
                <a:cubicBezTo>
                  <a:pt x="4378" y="2871"/>
                  <a:pt x="4378" y="2929"/>
                  <a:pt x="4378" y="2987"/>
                </a:cubicBezTo>
                <a:lnTo>
                  <a:pt x="4378" y="3001"/>
                </a:lnTo>
                <a:cubicBezTo>
                  <a:pt x="4378" y="3016"/>
                  <a:pt x="4378" y="3059"/>
                  <a:pt x="4364" y="3074"/>
                </a:cubicBezTo>
                <a:cubicBezTo>
                  <a:pt x="4364" y="3103"/>
                  <a:pt x="4364" y="3132"/>
                  <a:pt x="4349" y="3161"/>
                </a:cubicBezTo>
                <a:cubicBezTo>
                  <a:pt x="4349" y="3204"/>
                  <a:pt x="4335" y="3248"/>
                  <a:pt x="4320" y="3306"/>
                </a:cubicBezTo>
                <a:lnTo>
                  <a:pt x="4277" y="3393"/>
                </a:lnTo>
                <a:cubicBezTo>
                  <a:pt x="4277" y="3421"/>
                  <a:pt x="4262" y="3436"/>
                  <a:pt x="4248" y="3465"/>
                </a:cubicBezTo>
                <a:lnTo>
                  <a:pt x="4219" y="3523"/>
                </a:lnTo>
                <a:cubicBezTo>
                  <a:pt x="4190" y="3566"/>
                  <a:pt x="4175" y="3624"/>
                  <a:pt x="4132" y="3668"/>
                </a:cubicBezTo>
                <a:cubicBezTo>
                  <a:pt x="4132" y="3668"/>
                  <a:pt x="4117" y="3682"/>
                  <a:pt x="4117" y="3697"/>
                </a:cubicBezTo>
                <a:cubicBezTo>
                  <a:pt x="4103" y="3711"/>
                  <a:pt x="4103" y="3711"/>
                  <a:pt x="4103" y="3711"/>
                </a:cubicBezTo>
                <a:lnTo>
                  <a:pt x="4074" y="3755"/>
                </a:lnTo>
                <a:lnTo>
                  <a:pt x="4030" y="3813"/>
                </a:lnTo>
                <a:cubicBezTo>
                  <a:pt x="4001" y="3842"/>
                  <a:pt x="3972" y="3871"/>
                  <a:pt x="3943" y="3900"/>
                </a:cubicBezTo>
                <a:lnTo>
                  <a:pt x="3900" y="3943"/>
                </a:lnTo>
                <a:lnTo>
                  <a:pt x="3856" y="3972"/>
                </a:lnTo>
                <a:lnTo>
                  <a:pt x="3798" y="4030"/>
                </a:lnTo>
                <a:cubicBezTo>
                  <a:pt x="3755" y="4059"/>
                  <a:pt x="3697" y="4103"/>
                  <a:pt x="3639" y="4132"/>
                </a:cubicBezTo>
                <a:lnTo>
                  <a:pt x="3595" y="4161"/>
                </a:lnTo>
                <a:lnTo>
                  <a:pt x="3523" y="4190"/>
                </a:lnTo>
                <a:lnTo>
                  <a:pt x="3465" y="4219"/>
                </a:lnTo>
                <a:lnTo>
                  <a:pt x="3378" y="4262"/>
                </a:lnTo>
                <a:cubicBezTo>
                  <a:pt x="3349" y="4262"/>
                  <a:pt x="3334" y="4277"/>
                  <a:pt x="3320" y="4277"/>
                </a:cubicBezTo>
                <a:cubicBezTo>
                  <a:pt x="3276" y="4291"/>
                  <a:pt x="3233" y="4306"/>
                  <a:pt x="3189" y="4306"/>
                </a:cubicBezTo>
                <a:lnTo>
                  <a:pt x="3131" y="4320"/>
                </a:lnTo>
                <a:lnTo>
                  <a:pt x="3059" y="4335"/>
                </a:lnTo>
                <a:cubicBezTo>
                  <a:pt x="3001" y="4342"/>
                  <a:pt x="2947" y="4346"/>
                  <a:pt x="2894" y="4346"/>
                </a:cubicBezTo>
                <a:cubicBezTo>
                  <a:pt x="2842" y="4346"/>
                  <a:pt x="2791" y="4342"/>
                  <a:pt x="2740" y="4335"/>
                </a:cubicBezTo>
                <a:lnTo>
                  <a:pt x="2610" y="4335"/>
                </a:lnTo>
                <a:lnTo>
                  <a:pt x="2552" y="4320"/>
                </a:lnTo>
                <a:cubicBezTo>
                  <a:pt x="2479" y="4306"/>
                  <a:pt x="2407" y="4277"/>
                  <a:pt x="2334" y="4262"/>
                </a:cubicBezTo>
                <a:lnTo>
                  <a:pt x="2276" y="4233"/>
                </a:lnTo>
                <a:lnTo>
                  <a:pt x="2218" y="4204"/>
                </a:lnTo>
                <a:lnTo>
                  <a:pt x="2146" y="4161"/>
                </a:lnTo>
                <a:cubicBezTo>
                  <a:pt x="2102" y="4132"/>
                  <a:pt x="2059" y="4103"/>
                  <a:pt x="2030" y="4088"/>
                </a:cubicBezTo>
                <a:lnTo>
                  <a:pt x="1972" y="4045"/>
                </a:lnTo>
                <a:cubicBezTo>
                  <a:pt x="1957" y="4030"/>
                  <a:pt x="1928" y="4016"/>
                  <a:pt x="1914" y="4001"/>
                </a:cubicBezTo>
                <a:cubicBezTo>
                  <a:pt x="1899" y="3987"/>
                  <a:pt x="1870" y="3958"/>
                  <a:pt x="1856" y="3943"/>
                </a:cubicBezTo>
                <a:cubicBezTo>
                  <a:pt x="1827" y="3914"/>
                  <a:pt x="1812" y="3900"/>
                  <a:pt x="1783" y="3885"/>
                </a:cubicBezTo>
                <a:lnTo>
                  <a:pt x="1740" y="3827"/>
                </a:lnTo>
                <a:cubicBezTo>
                  <a:pt x="1682" y="3755"/>
                  <a:pt x="1624" y="3682"/>
                  <a:pt x="1580" y="3610"/>
                </a:cubicBezTo>
                <a:cubicBezTo>
                  <a:pt x="1566" y="3595"/>
                  <a:pt x="1551" y="3566"/>
                  <a:pt x="1537" y="3552"/>
                </a:cubicBezTo>
                <a:cubicBezTo>
                  <a:pt x="1537" y="3523"/>
                  <a:pt x="1522" y="3494"/>
                  <a:pt x="1508" y="3479"/>
                </a:cubicBezTo>
                <a:cubicBezTo>
                  <a:pt x="1493" y="3465"/>
                  <a:pt x="1493" y="3450"/>
                  <a:pt x="1493" y="3436"/>
                </a:cubicBezTo>
                <a:cubicBezTo>
                  <a:pt x="1479" y="3421"/>
                  <a:pt x="1479" y="3421"/>
                  <a:pt x="1479" y="3407"/>
                </a:cubicBezTo>
                <a:lnTo>
                  <a:pt x="1464" y="3364"/>
                </a:lnTo>
                <a:lnTo>
                  <a:pt x="1450" y="3320"/>
                </a:lnTo>
                <a:cubicBezTo>
                  <a:pt x="1435" y="3306"/>
                  <a:pt x="1435" y="3306"/>
                  <a:pt x="1450" y="3306"/>
                </a:cubicBezTo>
                <a:cubicBezTo>
                  <a:pt x="1450" y="3277"/>
                  <a:pt x="1435" y="3262"/>
                  <a:pt x="1421" y="3233"/>
                </a:cubicBezTo>
                <a:cubicBezTo>
                  <a:pt x="1421" y="3219"/>
                  <a:pt x="1406" y="3175"/>
                  <a:pt x="1406" y="3146"/>
                </a:cubicBezTo>
                <a:cubicBezTo>
                  <a:pt x="1392" y="3117"/>
                  <a:pt x="1406" y="3103"/>
                  <a:pt x="1392" y="3088"/>
                </a:cubicBezTo>
                <a:cubicBezTo>
                  <a:pt x="1377" y="3074"/>
                  <a:pt x="1377" y="3016"/>
                  <a:pt x="1377" y="2987"/>
                </a:cubicBezTo>
                <a:cubicBezTo>
                  <a:pt x="1363" y="2943"/>
                  <a:pt x="1377" y="2885"/>
                  <a:pt x="1377" y="2827"/>
                </a:cubicBezTo>
                <a:lnTo>
                  <a:pt x="1377" y="2668"/>
                </a:lnTo>
                <a:cubicBezTo>
                  <a:pt x="1377" y="2668"/>
                  <a:pt x="1377" y="2668"/>
                  <a:pt x="1377" y="2653"/>
                </a:cubicBezTo>
                <a:lnTo>
                  <a:pt x="1392" y="2581"/>
                </a:lnTo>
                <a:cubicBezTo>
                  <a:pt x="1392" y="2552"/>
                  <a:pt x="1392" y="2537"/>
                  <a:pt x="1406" y="2508"/>
                </a:cubicBezTo>
                <a:cubicBezTo>
                  <a:pt x="1406" y="2450"/>
                  <a:pt x="1421" y="2407"/>
                  <a:pt x="1435" y="2349"/>
                </a:cubicBezTo>
                <a:lnTo>
                  <a:pt x="1464" y="2291"/>
                </a:lnTo>
                <a:lnTo>
                  <a:pt x="1479" y="2247"/>
                </a:lnTo>
                <a:cubicBezTo>
                  <a:pt x="1479" y="2233"/>
                  <a:pt x="1493" y="2233"/>
                  <a:pt x="1493" y="2218"/>
                </a:cubicBezTo>
                <a:cubicBezTo>
                  <a:pt x="1493" y="2204"/>
                  <a:pt x="1508" y="2189"/>
                  <a:pt x="1508" y="2175"/>
                </a:cubicBezTo>
                <a:cubicBezTo>
                  <a:pt x="1522" y="2131"/>
                  <a:pt x="1551" y="2102"/>
                  <a:pt x="1580" y="2059"/>
                </a:cubicBezTo>
                <a:lnTo>
                  <a:pt x="1609" y="2015"/>
                </a:lnTo>
                <a:lnTo>
                  <a:pt x="1638" y="1957"/>
                </a:lnTo>
                <a:lnTo>
                  <a:pt x="1682" y="1899"/>
                </a:lnTo>
                <a:lnTo>
                  <a:pt x="1740" y="1841"/>
                </a:lnTo>
                <a:lnTo>
                  <a:pt x="1798" y="1783"/>
                </a:lnTo>
                <a:cubicBezTo>
                  <a:pt x="1885" y="1682"/>
                  <a:pt x="1986" y="1595"/>
                  <a:pt x="2102" y="1537"/>
                </a:cubicBezTo>
                <a:lnTo>
                  <a:pt x="2160" y="1494"/>
                </a:lnTo>
                <a:lnTo>
                  <a:pt x="2218" y="1465"/>
                </a:lnTo>
                <a:lnTo>
                  <a:pt x="2276" y="1450"/>
                </a:lnTo>
                <a:cubicBezTo>
                  <a:pt x="2305" y="1436"/>
                  <a:pt x="2349" y="1421"/>
                  <a:pt x="2378" y="1407"/>
                </a:cubicBezTo>
                <a:lnTo>
                  <a:pt x="2436" y="1392"/>
                </a:lnTo>
                <a:lnTo>
                  <a:pt x="2494" y="1363"/>
                </a:lnTo>
                <a:lnTo>
                  <a:pt x="2566" y="1349"/>
                </a:lnTo>
                <a:lnTo>
                  <a:pt x="2624" y="1349"/>
                </a:lnTo>
                <a:cubicBezTo>
                  <a:pt x="2639" y="1334"/>
                  <a:pt x="2668" y="1334"/>
                  <a:pt x="2682" y="1334"/>
                </a:cubicBezTo>
                <a:lnTo>
                  <a:pt x="2755" y="1334"/>
                </a:lnTo>
                <a:cubicBezTo>
                  <a:pt x="2791" y="1327"/>
                  <a:pt x="2831" y="1323"/>
                  <a:pt x="2872" y="1323"/>
                </a:cubicBezTo>
                <a:close/>
                <a:moveTo>
                  <a:pt x="2871" y="1"/>
                </a:moveTo>
                <a:cubicBezTo>
                  <a:pt x="2769" y="1"/>
                  <a:pt x="2668" y="1"/>
                  <a:pt x="2566" y="15"/>
                </a:cubicBezTo>
                <a:cubicBezTo>
                  <a:pt x="2407" y="30"/>
                  <a:pt x="2276" y="189"/>
                  <a:pt x="2291" y="348"/>
                </a:cubicBezTo>
                <a:lnTo>
                  <a:pt x="2291" y="377"/>
                </a:lnTo>
                <a:cubicBezTo>
                  <a:pt x="2291" y="392"/>
                  <a:pt x="2291" y="406"/>
                  <a:pt x="2291" y="421"/>
                </a:cubicBezTo>
                <a:cubicBezTo>
                  <a:pt x="2291" y="537"/>
                  <a:pt x="2218" y="653"/>
                  <a:pt x="2117" y="696"/>
                </a:cubicBezTo>
                <a:lnTo>
                  <a:pt x="2088" y="711"/>
                </a:lnTo>
                <a:lnTo>
                  <a:pt x="1986" y="740"/>
                </a:lnTo>
                <a:lnTo>
                  <a:pt x="1914" y="783"/>
                </a:lnTo>
                <a:lnTo>
                  <a:pt x="1899" y="783"/>
                </a:lnTo>
                <a:cubicBezTo>
                  <a:pt x="1860" y="801"/>
                  <a:pt x="1819" y="809"/>
                  <a:pt x="1777" y="809"/>
                </a:cubicBezTo>
                <a:cubicBezTo>
                  <a:pt x="1680" y="809"/>
                  <a:pt x="1583" y="763"/>
                  <a:pt x="1522" y="682"/>
                </a:cubicBezTo>
                <a:cubicBezTo>
                  <a:pt x="1460" y="601"/>
                  <a:pt x="1370" y="560"/>
                  <a:pt x="1276" y="560"/>
                </a:cubicBezTo>
                <a:cubicBezTo>
                  <a:pt x="1218" y="560"/>
                  <a:pt x="1158" y="576"/>
                  <a:pt x="1102" y="609"/>
                </a:cubicBezTo>
                <a:lnTo>
                  <a:pt x="1073" y="624"/>
                </a:lnTo>
                <a:cubicBezTo>
                  <a:pt x="1001" y="682"/>
                  <a:pt x="914" y="754"/>
                  <a:pt x="841" y="827"/>
                </a:cubicBezTo>
                <a:cubicBezTo>
                  <a:pt x="769" y="899"/>
                  <a:pt x="711" y="972"/>
                  <a:pt x="638" y="1059"/>
                </a:cubicBezTo>
                <a:cubicBezTo>
                  <a:pt x="580" y="1131"/>
                  <a:pt x="551" y="1247"/>
                  <a:pt x="580" y="1349"/>
                </a:cubicBezTo>
                <a:cubicBezTo>
                  <a:pt x="595" y="1363"/>
                  <a:pt x="609" y="1392"/>
                  <a:pt x="624" y="1421"/>
                </a:cubicBezTo>
                <a:cubicBezTo>
                  <a:pt x="638" y="1450"/>
                  <a:pt x="653" y="1465"/>
                  <a:pt x="667" y="1479"/>
                </a:cubicBezTo>
                <a:lnTo>
                  <a:pt x="696" y="1508"/>
                </a:lnTo>
                <a:cubicBezTo>
                  <a:pt x="812" y="1595"/>
                  <a:pt x="856" y="1740"/>
                  <a:pt x="798" y="1885"/>
                </a:cubicBezTo>
                <a:cubicBezTo>
                  <a:pt x="769" y="1943"/>
                  <a:pt x="740" y="2001"/>
                  <a:pt x="725" y="2059"/>
                </a:cubicBezTo>
                <a:cubicBezTo>
                  <a:pt x="711" y="2102"/>
                  <a:pt x="682" y="2131"/>
                  <a:pt x="653" y="2160"/>
                </a:cubicBezTo>
                <a:cubicBezTo>
                  <a:pt x="638" y="2175"/>
                  <a:pt x="624" y="2189"/>
                  <a:pt x="609" y="2204"/>
                </a:cubicBezTo>
                <a:cubicBezTo>
                  <a:pt x="595" y="2218"/>
                  <a:pt x="566" y="2233"/>
                  <a:pt x="551" y="2233"/>
                </a:cubicBezTo>
                <a:lnTo>
                  <a:pt x="493" y="2262"/>
                </a:lnTo>
                <a:lnTo>
                  <a:pt x="334" y="2262"/>
                </a:lnTo>
                <a:cubicBezTo>
                  <a:pt x="327" y="2255"/>
                  <a:pt x="319" y="2251"/>
                  <a:pt x="310" y="2251"/>
                </a:cubicBezTo>
                <a:cubicBezTo>
                  <a:pt x="301" y="2251"/>
                  <a:pt x="290" y="2255"/>
                  <a:pt x="276" y="2262"/>
                </a:cubicBezTo>
                <a:cubicBezTo>
                  <a:pt x="145" y="2276"/>
                  <a:pt x="44" y="2392"/>
                  <a:pt x="29" y="2523"/>
                </a:cubicBezTo>
                <a:cubicBezTo>
                  <a:pt x="0" y="2726"/>
                  <a:pt x="0" y="2929"/>
                  <a:pt x="29" y="3132"/>
                </a:cubicBezTo>
                <a:cubicBezTo>
                  <a:pt x="44" y="3277"/>
                  <a:pt x="145" y="3393"/>
                  <a:pt x="276" y="3407"/>
                </a:cubicBezTo>
                <a:cubicBezTo>
                  <a:pt x="298" y="3414"/>
                  <a:pt x="316" y="3418"/>
                  <a:pt x="332" y="3418"/>
                </a:cubicBezTo>
                <a:cubicBezTo>
                  <a:pt x="348" y="3418"/>
                  <a:pt x="363" y="3414"/>
                  <a:pt x="377" y="3407"/>
                </a:cubicBezTo>
                <a:lnTo>
                  <a:pt x="435" y="3407"/>
                </a:lnTo>
                <a:cubicBezTo>
                  <a:pt x="493" y="3407"/>
                  <a:pt x="551" y="3436"/>
                  <a:pt x="609" y="3465"/>
                </a:cubicBezTo>
                <a:cubicBezTo>
                  <a:pt x="624" y="3479"/>
                  <a:pt x="638" y="3479"/>
                  <a:pt x="653" y="3494"/>
                </a:cubicBezTo>
                <a:cubicBezTo>
                  <a:pt x="682" y="3523"/>
                  <a:pt x="711" y="3566"/>
                  <a:pt x="725" y="3610"/>
                </a:cubicBezTo>
                <a:cubicBezTo>
                  <a:pt x="754" y="3668"/>
                  <a:pt x="769" y="3740"/>
                  <a:pt x="798" y="3798"/>
                </a:cubicBezTo>
                <a:cubicBezTo>
                  <a:pt x="870" y="3914"/>
                  <a:pt x="841" y="4059"/>
                  <a:pt x="725" y="4161"/>
                </a:cubicBezTo>
                <a:lnTo>
                  <a:pt x="696" y="4175"/>
                </a:lnTo>
                <a:lnTo>
                  <a:pt x="667" y="4204"/>
                </a:lnTo>
                <a:cubicBezTo>
                  <a:pt x="653" y="4219"/>
                  <a:pt x="638" y="4233"/>
                  <a:pt x="624" y="4262"/>
                </a:cubicBezTo>
                <a:cubicBezTo>
                  <a:pt x="609" y="4277"/>
                  <a:pt x="595" y="4306"/>
                  <a:pt x="595" y="4335"/>
                </a:cubicBezTo>
                <a:lnTo>
                  <a:pt x="595" y="4364"/>
                </a:lnTo>
                <a:cubicBezTo>
                  <a:pt x="595" y="4378"/>
                  <a:pt x="595" y="4393"/>
                  <a:pt x="595" y="4393"/>
                </a:cubicBezTo>
                <a:cubicBezTo>
                  <a:pt x="595" y="4407"/>
                  <a:pt x="595" y="4422"/>
                  <a:pt x="595" y="4422"/>
                </a:cubicBezTo>
                <a:cubicBezTo>
                  <a:pt x="595" y="4436"/>
                  <a:pt x="595" y="4451"/>
                  <a:pt x="595" y="4465"/>
                </a:cubicBezTo>
                <a:lnTo>
                  <a:pt x="595" y="4509"/>
                </a:lnTo>
                <a:lnTo>
                  <a:pt x="595" y="4523"/>
                </a:lnTo>
                <a:cubicBezTo>
                  <a:pt x="595" y="4538"/>
                  <a:pt x="595" y="4552"/>
                  <a:pt x="609" y="4552"/>
                </a:cubicBezTo>
                <a:lnTo>
                  <a:pt x="638" y="4596"/>
                </a:lnTo>
                <a:cubicBezTo>
                  <a:pt x="696" y="4668"/>
                  <a:pt x="769" y="4755"/>
                  <a:pt x="841" y="4828"/>
                </a:cubicBezTo>
                <a:cubicBezTo>
                  <a:pt x="914" y="4900"/>
                  <a:pt x="986" y="4958"/>
                  <a:pt x="1073" y="5031"/>
                </a:cubicBezTo>
                <a:cubicBezTo>
                  <a:pt x="1121" y="5066"/>
                  <a:pt x="1188" y="5092"/>
                  <a:pt x="1251" y="5092"/>
                </a:cubicBezTo>
                <a:cubicBezTo>
                  <a:pt x="1264" y="5092"/>
                  <a:pt x="1278" y="5091"/>
                  <a:pt x="1291" y="5089"/>
                </a:cubicBezTo>
                <a:cubicBezTo>
                  <a:pt x="1319" y="5089"/>
                  <a:pt x="1348" y="5089"/>
                  <a:pt x="1363" y="5074"/>
                </a:cubicBezTo>
                <a:cubicBezTo>
                  <a:pt x="1421" y="5060"/>
                  <a:pt x="1479" y="5016"/>
                  <a:pt x="1508" y="4973"/>
                </a:cubicBezTo>
                <a:lnTo>
                  <a:pt x="1537" y="4944"/>
                </a:lnTo>
                <a:cubicBezTo>
                  <a:pt x="1580" y="4900"/>
                  <a:pt x="1609" y="4871"/>
                  <a:pt x="1667" y="4857"/>
                </a:cubicBezTo>
                <a:lnTo>
                  <a:pt x="1769" y="4842"/>
                </a:lnTo>
                <a:cubicBezTo>
                  <a:pt x="1812" y="4842"/>
                  <a:pt x="1856" y="4857"/>
                  <a:pt x="1899" y="4871"/>
                </a:cubicBezTo>
                <a:cubicBezTo>
                  <a:pt x="1957" y="4900"/>
                  <a:pt x="2015" y="4929"/>
                  <a:pt x="2073" y="4944"/>
                </a:cubicBezTo>
                <a:cubicBezTo>
                  <a:pt x="2131" y="4973"/>
                  <a:pt x="2189" y="5016"/>
                  <a:pt x="2218" y="5060"/>
                </a:cubicBezTo>
                <a:cubicBezTo>
                  <a:pt x="2233" y="5074"/>
                  <a:pt x="2247" y="5103"/>
                  <a:pt x="2262" y="5117"/>
                </a:cubicBezTo>
                <a:cubicBezTo>
                  <a:pt x="2276" y="5175"/>
                  <a:pt x="2276" y="5233"/>
                  <a:pt x="2276" y="5277"/>
                </a:cubicBezTo>
                <a:cubicBezTo>
                  <a:pt x="2247" y="5451"/>
                  <a:pt x="2349" y="5596"/>
                  <a:pt x="2508" y="5639"/>
                </a:cubicBezTo>
                <a:lnTo>
                  <a:pt x="2552" y="5639"/>
                </a:lnTo>
                <a:cubicBezTo>
                  <a:pt x="2653" y="5654"/>
                  <a:pt x="2755" y="5654"/>
                  <a:pt x="2856" y="5654"/>
                </a:cubicBezTo>
                <a:cubicBezTo>
                  <a:pt x="2958" y="5654"/>
                  <a:pt x="3059" y="5654"/>
                  <a:pt x="3160" y="5639"/>
                </a:cubicBezTo>
                <a:cubicBezTo>
                  <a:pt x="3233" y="5625"/>
                  <a:pt x="3291" y="5596"/>
                  <a:pt x="3334" y="5538"/>
                </a:cubicBezTo>
                <a:cubicBezTo>
                  <a:pt x="3363" y="5509"/>
                  <a:pt x="3392" y="5480"/>
                  <a:pt x="3407" y="5436"/>
                </a:cubicBezTo>
                <a:cubicBezTo>
                  <a:pt x="3421" y="5378"/>
                  <a:pt x="3436" y="5335"/>
                  <a:pt x="3421" y="5277"/>
                </a:cubicBezTo>
                <a:cubicBezTo>
                  <a:pt x="3421" y="5262"/>
                  <a:pt x="3421" y="5248"/>
                  <a:pt x="3421" y="5233"/>
                </a:cubicBezTo>
                <a:cubicBezTo>
                  <a:pt x="3421" y="5103"/>
                  <a:pt x="3508" y="4987"/>
                  <a:pt x="3624" y="4944"/>
                </a:cubicBezTo>
                <a:cubicBezTo>
                  <a:pt x="3682" y="4915"/>
                  <a:pt x="3755" y="4886"/>
                  <a:pt x="3813" y="4857"/>
                </a:cubicBezTo>
                <a:cubicBezTo>
                  <a:pt x="3856" y="4842"/>
                  <a:pt x="3903" y="4835"/>
                  <a:pt x="3949" y="4835"/>
                </a:cubicBezTo>
                <a:cubicBezTo>
                  <a:pt x="3994" y="4835"/>
                  <a:pt x="4037" y="4842"/>
                  <a:pt x="4074" y="4857"/>
                </a:cubicBezTo>
                <a:cubicBezTo>
                  <a:pt x="4103" y="4871"/>
                  <a:pt x="4117" y="4886"/>
                  <a:pt x="4132" y="4900"/>
                </a:cubicBezTo>
                <a:cubicBezTo>
                  <a:pt x="4146" y="4915"/>
                  <a:pt x="4161" y="4915"/>
                  <a:pt x="4161" y="4929"/>
                </a:cubicBezTo>
                <a:cubicBezTo>
                  <a:pt x="4175" y="4944"/>
                  <a:pt x="4190" y="4944"/>
                  <a:pt x="4190" y="4958"/>
                </a:cubicBezTo>
                <a:cubicBezTo>
                  <a:pt x="4252" y="5038"/>
                  <a:pt x="4342" y="5080"/>
                  <a:pt x="4436" y="5080"/>
                </a:cubicBezTo>
                <a:cubicBezTo>
                  <a:pt x="4494" y="5080"/>
                  <a:pt x="4554" y="5064"/>
                  <a:pt x="4610" y="5031"/>
                </a:cubicBezTo>
                <a:cubicBezTo>
                  <a:pt x="4625" y="5031"/>
                  <a:pt x="4625" y="5031"/>
                  <a:pt x="4639" y="5016"/>
                </a:cubicBezTo>
                <a:cubicBezTo>
                  <a:pt x="4711" y="4958"/>
                  <a:pt x="4798" y="4886"/>
                  <a:pt x="4871" y="4813"/>
                </a:cubicBezTo>
                <a:cubicBezTo>
                  <a:pt x="4943" y="4741"/>
                  <a:pt x="5001" y="4654"/>
                  <a:pt x="5074" y="4581"/>
                </a:cubicBezTo>
                <a:cubicBezTo>
                  <a:pt x="5132" y="4509"/>
                  <a:pt x="5161" y="4393"/>
                  <a:pt x="5117" y="4291"/>
                </a:cubicBezTo>
                <a:cubicBezTo>
                  <a:pt x="5117" y="4277"/>
                  <a:pt x="5117" y="4277"/>
                  <a:pt x="5103" y="4262"/>
                </a:cubicBezTo>
                <a:cubicBezTo>
                  <a:pt x="5103" y="4248"/>
                  <a:pt x="5088" y="4233"/>
                  <a:pt x="5088" y="4219"/>
                </a:cubicBezTo>
                <a:cubicBezTo>
                  <a:pt x="5074" y="4190"/>
                  <a:pt x="5059" y="4175"/>
                  <a:pt x="5045" y="4161"/>
                </a:cubicBezTo>
                <a:lnTo>
                  <a:pt x="5016" y="4132"/>
                </a:lnTo>
                <a:lnTo>
                  <a:pt x="4987" y="4117"/>
                </a:lnTo>
                <a:cubicBezTo>
                  <a:pt x="4885" y="4016"/>
                  <a:pt x="4856" y="3871"/>
                  <a:pt x="4914" y="3755"/>
                </a:cubicBezTo>
                <a:cubicBezTo>
                  <a:pt x="4943" y="3682"/>
                  <a:pt x="4972" y="3624"/>
                  <a:pt x="4987" y="3566"/>
                </a:cubicBezTo>
                <a:cubicBezTo>
                  <a:pt x="5037" y="3453"/>
                  <a:pt x="5154" y="3372"/>
                  <a:pt x="5278" y="3372"/>
                </a:cubicBezTo>
                <a:cubicBezTo>
                  <a:pt x="5297" y="3372"/>
                  <a:pt x="5316" y="3374"/>
                  <a:pt x="5335" y="3378"/>
                </a:cubicBezTo>
                <a:cubicBezTo>
                  <a:pt x="5407" y="3378"/>
                  <a:pt x="5480" y="3364"/>
                  <a:pt x="5538" y="3335"/>
                </a:cubicBezTo>
                <a:cubicBezTo>
                  <a:pt x="5552" y="3320"/>
                  <a:pt x="5567" y="3306"/>
                  <a:pt x="5581" y="3291"/>
                </a:cubicBezTo>
                <a:lnTo>
                  <a:pt x="5610" y="3277"/>
                </a:lnTo>
                <a:lnTo>
                  <a:pt x="5625" y="3262"/>
                </a:lnTo>
                <a:cubicBezTo>
                  <a:pt x="5654" y="3219"/>
                  <a:pt x="5683" y="3161"/>
                  <a:pt x="5683" y="3103"/>
                </a:cubicBezTo>
                <a:cubicBezTo>
                  <a:pt x="5712" y="2900"/>
                  <a:pt x="5712" y="2697"/>
                  <a:pt x="5683" y="2479"/>
                </a:cubicBezTo>
                <a:lnTo>
                  <a:pt x="5683" y="2479"/>
                </a:lnTo>
                <a:lnTo>
                  <a:pt x="5712" y="2523"/>
                </a:lnTo>
                <a:cubicBezTo>
                  <a:pt x="5712" y="2494"/>
                  <a:pt x="5697" y="2465"/>
                  <a:pt x="5683" y="2436"/>
                </a:cubicBezTo>
                <a:cubicBezTo>
                  <a:pt x="5683" y="2421"/>
                  <a:pt x="5668" y="2407"/>
                  <a:pt x="5668" y="2392"/>
                </a:cubicBezTo>
                <a:cubicBezTo>
                  <a:pt x="5654" y="2378"/>
                  <a:pt x="5639" y="2363"/>
                  <a:pt x="5625" y="2349"/>
                </a:cubicBezTo>
                <a:lnTo>
                  <a:pt x="5610" y="2334"/>
                </a:lnTo>
                <a:lnTo>
                  <a:pt x="5581" y="2305"/>
                </a:lnTo>
                <a:lnTo>
                  <a:pt x="5552" y="2291"/>
                </a:lnTo>
                <a:cubicBezTo>
                  <a:pt x="5538" y="2276"/>
                  <a:pt x="5509" y="2262"/>
                  <a:pt x="5480" y="2262"/>
                </a:cubicBezTo>
                <a:lnTo>
                  <a:pt x="5451" y="2262"/>
                </a:lnTo>
                <a:cubicBezTo>
                  <a:pt x="5436" y="2255"/>
                  <a:pt x="5422" y="2251"/>
                  <a:pt x="5405" y="2251"/>
                </a:cubicBezTo>
                <a:cubicBezTo>
                  <a:pt x="5389" y="2251"/>
                  <a:pt x="5371" y="2255"/>
                  <a:pt x="5349" y="2262"/>
                </a:cubicBezTo>
                <a:lnTo>
                  <a:pt x="5277" y="2262"/>
                </a:lnTo>
                <a:cubicBezTo>
                  <a:pt x="5219" y="2262"/>
                  <a:pt x="5161" y="2233"/>
                  <a:pt x="5117" y="2204"/>
                </a:cubicBezTo>
                <a:lnTo>
                  <a:pt x="5103" y="2189"/>
                </a:lnTo>
                <a:lnTo>
                  <a:pt x="5074" y="2160"/>
                </a:lnTo>
                <a:lnTo>
                  <a:pt x="5045" y="2117"/>
                </a:lnTo>
                <a:lnTo>
                  <a:pt x="5016" y="2088"/>
                </a:lnTo>
                <a:cubicBezTo>
                  <a:pt x="5016" y="2073"/>
                  <a:pt x="5016" y="2073"/>
                  <a:pt x="5016" y="2059"/>
                </a:cubicBezTo>
                <a:lnTo>
                  <a:pt x="5016" y="2044"/>
                </a:lnTo>
                <a:cubicBezTo>
                  <a:pt x="4987" y="1986"/>
                  <a:pt x="4972" y="1928"/>
                  <a:pt x="4943" y="1870"/>
                </a:cubicBezTo>
                <a:lnTo>
                  <a:pt x="4929" y="1841"/>
                </a:lnTo>
                <a:cubicBezTo>
                  <a:pt x="4914" y="1798"/>
                  <a:pt x="4914" y="1754"/>
                  <a:pt x="4914" y="1711"/>
                </a:cubicBezTo>
                <a:cubicBezTo>
                  <a:pt x="4929" y="1682"/>
                  <a:pt x="4929" y="1639"/>
                  <a:pt x="4943" y="1610"/>
                </a:cubicBezTo>
                <a:cubicBezTo>
                  <a:pt x="4958" y="1581"/>
                  <a:pt x="4987" y="1552"/>
                  <a:pt x="5016" y="1523"/>
                </a:cubicBezTo>
                <a:lnTo>
                  <a:pt x="5045" y="1494"/>
                </a:lnTo>
                <a:lnTo>
                  <a:pt x="5059" y="1479"/>
                </a:lnTo>
                <a:cubicBezTo>
                  <a:pt x="5088" y="1450"/>
                  <a:pt x="5103" y="1436"/>
                  <a:pt x="5117" y="1392"/>
                </a:cubicBezTo>
                <a:cubicBezTo>
                  <a:pt x="5132" y="1392"/>
                  <a:pt x="5132" y="1378"/>
                  <a:pt x="5146" y="1363"/>
                </a:cubicBezTo>
                <a:cubicBezTo>
                  <a:pt x="5146" y="1349"/>
                  <a:pt x="5161" y="1334"/>
                  <a:pt x="5161" y="1320"/>
                </a:cubicBezTo>
                <a:cubicBezTo>
                  <a:pt x="5175" y="1218"/>
                  <a:pt x="5161" y="1131"/>
                  <a:pt x="5103" y="1059"/>
                </a:cubicBezTo>
                <a:cubicBezTo>
                  <a:pt x="5030" y="972"/>
                  <a:pt x="4958" y="899"/>
                  <a:pt x="4900" y="827"/>
                </a:cubicBezTo>
                <a:cubicBezTo>
                  <a:pt x="4813" y="754"/>
                  <a:pt x="4740" y="682"/>
                  <a:pt x="4653" y="624"/>
                </a:cubicBezTo>
                <a:cubicBezTo>
                  <a:pt x="4600" y="581"/>
                  <a:pt x="4540" y="554"/>
                  <a:pt x="4471" y="554"/>
                </a:cubicBezTo>
                <a:cubicBezTo>
                  <a:pt x="4446" y="554"/>
                  <a:pt x="4420" y="558"/>
                  <a:pt x="4393" y="566"/>
                </a:cubicBezTo>
                <a:lnTo>
                  <a:pt x="4364" y="566"/>
                </a:lnTo>
                <a:cubicBezTo>
                  <a:pt x="4320" y="595"/>
                  <a:pt x="4277" y="609"/>
                  <a:pt x="4248" y="653"/>
                </a:cubicBezTo>
                <a:lnTo>
                  <a:pt x="4219" y="682"/>
                </a:lnTo>
                <a:cubicBezTo>
                  <a:pt x="4190" y="725"/>
                  <a:pt x="4132" y="769"/>
                  <a:pt x="4074" y="783"/>
                </a:cubicBezTo>
                <a:cubicBezTo>
                  <a:pt x="4059" y="798"/>
                  <a:pt x="4030" y="798"/>
                  <a:pt x="4016" y="798"/>
                </a:cubicBezTo>
                <a:lnTo>
                  <a:pt x="3929" y="798"/>
                </a:lnTo>
                <a:lnTo>
                  <a:pt x="3871" y="783"/>
                </a:lnTo>
                <a:lnTo>
                  <a:pt x="3842" y="783"/>
                </a:lnTo>
                <a:lnTo>
                  <a:pt x="3813" y="754"/>
                </a:lnTo>
                <a:lnTo>
                  <a:pt x="3755" y="740"/>
                </a:lnTo>
                <a:lnTo>
                  <a:pt x="3653" y="696"/>
                </a:lnTo>
                <a:cubicBezTo>
                  <a:pt x="3523" y="653"/>
                  <a:pt x="3450" y="522"/>
                  <a:pt x="3450" y="392"/>
                </a:cubicBezTo>
                <a:lnTo>
                  <a:pt x="3450" y="363"/>
                </a:lnTo>
                <a:cubicBezTo>
                  <a:pt x="3479" y="203"/>
                  <a:pt x="3378" y="58"/>
                  <a:pt x="3218" y="15"/>
                </a:cubicBezTo>
                <a:lnTo>
                  <a:pt x="3189" y="15"/>
                </a:lnTo>
                <a:cubicBezTo>
                  <a:pt x="3088" y="1"/>
                  <a:pt x="2986" y="1"/>
                  <a:pt x="28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2"/>
          <p:cNvSpPr txBox="1"/>
          <p:nvPr>
            <p:ph idx="1" type="subTitle"/>
          </p:nvPr>
        </p:nvSpPr>
        <p:spPr>
          <a:xfrm>
            <a:off x="5277025" y="4790550"/>
            <a:ext cx="38889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Michigan Data Science Team - Winter 2026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636" name="Google Shape;636;p52" title="MAISI logo cropped p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25" y="3001625"/>
            <a:ext cx="1955199" cy="195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275" y="3001625"/>
            <a:ext cx="1955200" cy="19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1"/>
          <p:cNvSpPr txBox="1"/>
          <p:nvPr>
            <p:ph type="title"/>
          </p:nvPr>
        </p:nvSpPr>
        <p:spPr>
          <a:xfrm>
            <a:off x="144050" y="401676"/>
            <a:ext cx="89100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The Supervised Machine Learning Process</a:t>
            </a:r>
            <a:endParaRPr sz="3400"/>
          </a:p>
        </p:txBody>
      </p:sp>
      <p:grpSp>
        <p:nvGrpSpPr>
          <p:cNvPr id="1139" name="Google Shape;1139;p6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140" name="Google Shape;1140;p61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1" name="Google Shape;1141;p6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142" name="Google Shape;1142;p6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6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6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45" name="Google Shape;1145;p61"/>
          <p:cNvSpPr txBox="1"/>
          <p:nvPr/>
        </p:nvSpPr>
        <p:spPr>
          <a:xfrm>
            <a:off x="114025" y="1135864"/>
            <a:ext cx="8910000" cy="3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●"/>
            </a:pPr>
            <a:r>
              <a:rPr b="1" lang="en" sz="1700">
                <a:latin typeface="Alata"/>
                <a:ea typeface="Alata"/>
                <a:cs typeface="Alata"/>
                <a:sym typeface="Alata"/>
              </a:rPr>
              <a:t>Collect/Process the Data: </a:t>
            </a:r>
            <a:r>
              <a:rPr lang="en" sz="1700">
                <a:latin typeface="Alata"/>
                <a:ea typeface="Alata"/>
                <a:cs typeface="Alata"/>
                <a:sym typeface="Alata"/>
              </a:rPr>
              <a:t>In order to do supervised machine learning, we need data that is “labeled,” which means that each </a:t>
            </a:r>
            <a:r>
              <a:rPr lang="en" sz="1700">
                <a:latin typeface="Alata"/>
                <a:ea typeface="Alata"/>
                <a:cs typeface="Alata"/>
                <a:sym typeface="Alata"/>
              </a:rPr>
              <a:t>observational unit (row) has a known correct target value, which we call the “label.”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●"/>
            </a:pPr>
            <a:r>
              <a:rPr b="1" lang="en" sz="1700">
                <a:latin typeface="Alata"/>
                <a:ea typeface="Alata"/>
                <a:cs typeface="Alata"/>
                <a:sym typeface="Alata"/>
              </a:rPr>
              <a:t>Split the Dataset: </a:t>
            </a:r>
            <a:r>
              <a:rPr lang="en" sz="1700">
                <a:latin typeface="Alata"/>
                <a:ea typeface="Alata"/>
                <a:cs typeface="Alata"/>
                <a:sym typeface="Alata"/>
              </a:rPr>
              <a:t>We need to do a train-test split, where we divide our data into groups we train our model on (typically about 70-80%) and that on which we test it.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●"/>
            </a:pPr>
            <a:r>
              <a:rPr b="1" lang="en" sz="1700">
                <a:latin typeface="Alata"/>
                <a:ea typeface="Alata"/>
                <a:cs typeface="Alata"/>
                <a:sym typeface="Alata"/>
              </a:rPr>
              <a:t>Train Your Model:</a:t>
            </a:r>
            <a:r>
              <a:rPr lang="en" sz="1700">
                <a:latin typeface="Alata"/>
                <a:ea typeface="Alata"/>
                <a:cs typeface="Alata"/>
                <a:sym typeface="Alata"/>
              </a:rPr>
              <a:t> Feed the data into a model of your choice (which we will cover in a second), giving inputs as ‘x’ and your target variable as ‘y.’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●"/>
            </a:pPr>
            <a:r>
              <a:rPr b="1" lang="en" sz="1700">
                <a:latin typeface="Alata"/>
                <a:ea typeface="Alata"/>
                <a:cs typeface="Alata"/>
                <a:sym typeface="Alata"/>
              </a:rPr>
              <a:t>Validate and Test:</a:t>
            </a:r>
            <a:r>
              <a:rPr lang="en" sz="1700">
                <a:latin typeface="Alata"/>
                <a:ea typeface="Alata"/>
                <a:cs typeface="Alata"/>
                <a:sym typeface="Alata"/>
              </a:rPr>
              <a:t> Run the model on your training data and evaluate the accuracy of your output. If there is more to be desired, try adjusting weights or changing model!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2"/>
          <p:cNvSpPr txBox="1"/>
          <p:nvPr>
            <p:ph type="title"/>
          </p:nvPr>
        </p:nvSpPr>
        <p:spPr>
          <a:xfrm>
            <a:off x="144050" y="401676"/>
            <a:ext cx="89100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ML Algorithms - Binary Logistic Regression</a:t>
            </a:r>
            <a:endParaRPr sz="3400"/>
          </a:p>
        </p:txBody>
      </p:sp>
      <p:grpSp>
        <p:nvGrpSpPr>
          <p:cNvPr id="1151" name="Google Shape;1151;p6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152" name="Google Shape;1152;p62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3" name="Google Shape;1153;p6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154" name="Google Shape;1154;p6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6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6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57" name="Google Shape;1157;p62"/>
          <p:cNvSpPr txBox="1"/>
          <p:nvPr/>
        </p:nvSpPr>
        <p:spPr>
          <a:xfrm>
            <a:off x="32323" y="1138175"/>
            <a:ext cx="4624200" cy="3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158" name="Google Shape;115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071" y="1298817"/>
            <a:ext cx="3431975" cy="1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2048" y="3290677"/>
            <a:ext cx="3432000" cy="1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62"/>
          <p:cNvSpPr txBox="1"/>
          <p:nvPr/>
        </p:nvSpPr>
        <p:spPr>
          <a:xfrm>
            <a:off x="84675" y="1241775"/>
            <a:ext cx="5362200" cy="3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●"/>
            </a:pPr>
            <a:r>
              <a:rPr b="1" lang="en" sz="1700">
                <a:latin typeface="Alata"/>
                <a:ea typeface="Alata"/>
                <a:cs typeface="Alata"/>
                <a:sym typeface="Alata"/>
              </a:rPr>
              <a:t>Binary logistic regression</a:t>
            </a:r>
            <a:r>
              <a:rPr lang="en" sz="1700">
                <a:latin typeface="Alata"/>
                <a:ea typeface="Alata"/>
                <a:cs typeface="Alata"/>
                <a:sym typeface="Alata"/>
              </a:rPr>
              <a:t> works well in cases where we have a </a:t>
            </a:r>
            <a:r>
              <a:rPr i="1" lang="en" sz="1700">
                <a:latin typeface="Alata"/>
                <a:ea typeface="Alata"/>
                <a:cs typeface="Alata"/>
                <a:sym typeface="Alata"/>
              </a:rPr>
              <a:t>binary target variable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○"/>
            </a:pPr>
            <a:r>
              <a:rPr lang="en" sz="1700">
                <a:latin typeface="Alata"/>
                <a:ea typeface="Alata"/>
                <a:cs typeface="Alata"/>
                <a:sym typeface="Alata"/>
              </a:rPr>
              <a:t>Ex. Stroke/No Stroke, Lung Cancer/None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●"/>
            </a:pPr>
            <a:r>
              <a:rPr lang="en" sz="1700">
                <a:latin typeface="Alata"/>
                <a:ea typeface="Alata"/>
                <a:cs typeface="Alata"/>
                <a:sym typeface="Alata"/>
              </a:rPr>
              <a:t>Considered a classification algorithm, as it attempts to fit points along a sigmoid curve ranging from [0, 1] for our binary target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●"/>
            </a:pPr>
            <a:r>
              <a:rPr lang="en" sz="1700">
                <a:latin typeface="Alata"/>
                <a:ea typeface="Alata"/>
                <a:cs typeface="Alata"/>
                <a:sym typeface="Alata"/>
              </a:rPr>
              <a:t>Models the </a:t>
            </a:r>
            <a:r>
              <a:rPr b="1" lang="en" sz="1700">
                <a:latin typeface="Alata"/>
                <a:ea typeface="Alata"/>
                <a:cs typeface="Alata"/>
                <a:sym typeface="Alata"/>
              </a:rPr>
              <a:t>log-odds</a:t>
            </a:r>
            <a:r>
              <a:rPr lang="en" sz="1700">
                <a:latin typeface="Alata"/>
                <a:ea typeface="Alata"/>
                <a:cs typeface="Alata"/>
                <a:sym typeface="Alata"/>
              </a:rPr>
              <a:t> (ln(odds of an event)) as a linear combination of independent variables ‘x,’ where a certain threshold (usually 0.5) is used to determine to which category an observation with given log-odds </a:t>
            </a:r>
            <a:r>
              <a:rPr lang="en" sz="1700">
                <a:latin typeface="Alata"/>
                <a:ea typeface="Alata"/>
                <a:cs typeface="Alata"/>
                <a:sym typeface="Alata"/>
              </a:rPr>
              <a:t>should be assigned.</a:t>
            </a:r>
            <a:endParaRPr sz="1700"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63"/>
          <p:cNvSpPr txBox="1"/>
          <p:nvPr>
            <p:ph type="title"/>
          </p:nvPr>
        </p:nvSpPr>
        <p:spPr>
          <a:xfrm>
            <a:off x="30032" y="249651"/>
            <a:ext cx="89100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ML Algorithms - (Multiple) Linear Regression</a:t>
            </a:r>
            <a:endParaRPr sz="3400"/>
          </a:p>
        </p:txBody>
      </p:sp>
      <p:grpSp>
        <p:nvGrpSpPr>
          <p:cNvPr id="1166" name="Google Shape;1166;p63"/>
          <p:cNvGrpSpPr/>
          <p:nvPr/>
        </p:nvGrpSpPr>
        <p:grpSpPr>
          <a:xfrm>
            <a:off x="-25" y="-25337"/>
            <a:ext cx="9144020" cy="342900"/>
            <a:chOff x="-25" y="0"/>
            <a:chExt cx="9144020" cy="342900"/>
          </a:xfrm>
        </p:grpSpPr>
        <p:sp>
          <p:nvSpPr>
            <p:cNvPr id="1167" name="Google Shape;1167;p63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8" name="Google Shape;1168;p63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169" name="Google Shape;1169;p63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63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63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72" name="Google Shape;1172;p63"/>
          <p:cNvSpPr txBox="1"/>
          <p:nvPr/>
        </p:nvSpPr>
        <p:spPr>
          <a:xfrm>
            <a:off x="32327" y="1138175"/>
            <a:ext cx="8910000" cy="3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173" name="Google Shape;117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375" y="1138163"/>
            <a:ext cx="30289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0340" y="2839250"/>
            <a:ext cx="3353035" cy="21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63"/>
          <p:cNvSpPr txBox="1"/>
          <p:nvPr/>
        </p:nvSpPr>
        <p:spPr>
          <a:xfrm>
            <a:off x="-25" y="870950"/>
            <a:ext cx="5384100" cy="42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●"/>
            </a:pPr>
            <a:r>
              <a:rPr lang="en" sz="1700">
                <a:latin typeface="Alata"/>
                <a:ea typeface="Alata"/>
                <a:cs typeface="Alata"/>
                <a:sym typeface="Alata"/>
              </a:rPr>
              <a:t>Boils down to a very familiar concept: </a:t>
            </a:r>
            <a:r>
              <a:rPr b="1" lang="en" sz="1700">
                <a:latin typeface="Alata"/>
                <a:ea typeface="Alata"/>
                <a:cs typeface="Alata"/>
                <a:sym typeface="Alata"/>
              </a:rPr>
              <a:t>y = mx + b</a:t>
            </a:r>
            <a:endParaRPr b="1" sz="1700">
              <a:latin typeface="Alata"/>
              <a:ea typeface="Alata"/>
              <a:cs typeface="Alata"/>
              <a:sym typeface="Alata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○"/>
            </a:pPr>
            <a:r>
              <a:rPr lang="en" sz="1700">
                <a:latin typeface="Alata"/>
                <a:ea typeface="Alata"/>
                <a:cs typeface="Alata"/>
                <a:sym typeface="Alata"/>
              </a:rPr>
              <a:t>If you’re doing </a:t>
            </a:r>
            <a:r>
              <a:rPr lang="en" sz="1700" u="sng">
                <a:latin typeface="Alata"/>
                <a:ea typeface="Alata"/>
                <a:cs typeface="Alata"/>
                <a:sym typeface="Alata"/>
              </a:rPr>
              <a:t>multiple</a:t>
            </a:r>
            <a:r>
              <a:rPr lang="en" sz="1700">
                <a:latin typeface="Alata"/>
                <a:ea typeface="Alata"/>
                <a:cs typeface="Alata"/>
                <a:sym typeface="Alata"/>
              </a:rPr>
              <a:t> linear regression, this formula includes multiple input vars: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Alata"/>
                <a:ea typeface="Alata"/>
                <a:cs typeface="Alata"/>
                <a:sym typeface="Alata"/>
              </a:rPr>
              <a:t>y</a:t>
            </a:r>
            <a:r>
              <a:rPr b="1" lang="en" sz="1700">
                <a:latin typeface="Alata"/>
                <a:ea typeface="Alata"/>
                <a:cs typeface="Alata"/>
                <a:sym typeface="Alata"/>
              </a:rPr>
              <a:t> = b + m</a:t>
            </a:r>
            <a:r>
              <a:rPr b="1" baseline="-25000" lang="en" sz="1700">
                <a:latin typeface="Alata"/>
                <a:ea typeface="Alata"/>
                <a:cs typeface="Alata"/>
                <a:sym typeface="Alata"/>
              </a:rPr>
              <a:t>1</a:t>
            </a:r>
            <a:r>
              <a:rPr b="1" lang="en" sz="1700">
                <a:latin typeface="Alata"/>
                <a:ea typeface="Alata"/>
                <a:cs typeface="Alata"/>
                <a:sym typeface="Alata"/>
              </a:rPr>
              <a:t>x</a:t>
            </a:r>
            <a:r>
              <a:rPr b="1" baseline="-25000" lang="en" sz="1700">
                <a:latin typeface="Alata"/>
                <a:ea typeface="Alata"/>
                <a:cs typeface="Alata"/>
                <a:sym typeface="Alata"/>
              </a:rPr>
              <a:t>1</a:t>
            </a:r>
            <a:r>
              <a:rPr b="1" lang="en" sz="1700">
                <a:latin typeface="Alata"/>
                <a:ea typeface="Alata"/>
                <a:cs typeface="Alata"/>
                <a:sym typeface="Alata"/>
              </a:rPr>
              <a:t> + m</a:t>
            </a:r>
            <a:r>
              <a:rPr b="1" baseline="-25000" lang="en" sz="1700">
                <a:latin typeface="Alata"/>
                <a:ea typeface="Alata"/>
                <a:cs typeface="Alata"/>
                <a:sym typeface="Alata"/>
              </a:rPr>
              <a:t>2</a:t>
            </a:r>
            <a:r>
              <a:rPr b="1" lang="en" sz="1700">
                <a:latin typeface="Alata"/>
                <a:ea typeface="Alata"/>
                <a:cs typeface="Alata"/>
                <a:sym typeface="Alata"/>
              </a:rPr>
              <a:t>x</a:t>
            </a:r>
            <a:r>
              <a:rPr b="1" baseline="-25000" lang="en" sz="1700">
                <a:latin typeface="Alata"/>
                <a:ea typeface="Alata"/>
                <a:cs typeface="Alata"/>
                <a:sym typeface="Alata"/>
              </a:rPr>
              <a:t>2</a:t>
            </a:r>
            <a:r>
              <a:rPr b="1" lang="en" sz="1700">
                <a:latin typeface="Alata"/>
                <a:ea typeface="Alata"/>
                <a:cs typeface="Alata"/>
                <a:sym typeface="Alata"/>
              </a:rPr>
              <a:t> + … + m</a:t>
            </a:r>
            <a:r>
              <a:rPr b="1" baseline="-25000" lang="en" sz="1700">
                <a:latin typeface="Alata"/>
                <a:ea typeface="Alata"/>
                <a:cs typeface="Alata"/>
                <a:sym typeface="Alata"/>
              </a:rPr>
              <a:t>n</a:t>
            </a:r>
            <a:r>
              <a:rPr b="1" lang="en" sz="1700">
                <a:latin typeface="Alata"/>
                <a:ea typeface="Alata"/>
                <a:cs typeface="Alata"/>
                <a:sym typeface="Alata"/>
              </a:rPr>
              <a:t>x</a:t>
            </a:r>
            <a:r>
              <a:rPr b="1" baseline="-25000" lang="en" sz="1700">
                <a:latin typeface="Alata"/>
                <a:ea typeface="Alata"/>
                <a:cs typeface="Alata"/>
                <a:sym typeface="Alata"/>
              </a:rPr>
              <a:t>n</a:t>
            </a:r>
            <a:endParaRPr b="1" baseline="-25000" sz="1700"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●"/>
            </a:pPr>
            <a:r>
              <a:rPr lang="en" sz="1700">
                <a:latin typeface="Alata"/>
                <a:ea typeface="Alata"/>
                <a:cs typeface="Alata"/>
                <a:sym typeface="Alata"/>
              </a:rPr>
              <a:t>Plots a “best fit” line through the data that </a:t>
            </a:r>
            <a:r>
              <a:rPr i="1" lang="en" sz="1700">
                <a:latin typeface="Alata"/>
                <a:ea typeface="Alata"/>
                <a:cs typeface="Alata"/>
                <a:sym typeface="Alata"/>
              </a:rPr>
              <a:t>minimizes</a:t>
            </a:r>
            <a:r>
              <a:rPr lang="en" sz="1700">
                <a:latin typeface="Alata"/>
                <a:ea typeface="Alata"/>
                <a:cs typeface="Alata"/>
                <a:sym typeface="Alata"/>
              </a:rPr>
              <a:t> </a:t>
            </a:r>
            <a:r>
              <a:rPr i="1" lang="en" sz="1700">
                <a:latin typeface="Alata"/>
                <a:ea typeface="Alata"/>
                <a:cs typeface="Alata"/>
                <a:sym typeface="Alata"/>
              </a:rPr>
              <a:t>squared errors</a:t>
            </a:r>
            <a:r>
              <a:rPr lang="en" sz="1700">
                <a:latin typeface="Alata"/>
                <a:ea typeface="Alata"/>
                <a:cs typeface="Alata"/>
                <a:sym typeface="Alata"/>
              </a:rPr>
              <a:t> of observed vs. expected values.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○"/>
            </a:pPr>
            <a:r>
              <a:rPr lang="en" sz="1700">
                <a:latin typeface="Alata"/>
                <a:ea typeface="Alata"/>
                <a:cs typeface="Alata"/>
                <a:sym typeface="Alata"/>
              </a:rPr>
              <a:t>Always fitted </a:t>
            </a:r>
            <a:r>
              <a:rPr b="1" lang="en" sz="1700">
                <a:latin typeface="Alata"/>
                <a:ea typeface="Alata"/>
                <a:cs typeface="Alata"/>
                <a:sym typeface="Alata"/>
              </a:rPr>
              <a:t>linearly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●"/>
            </a:pPr>
            <a:r>
              <a:rPr lang="en" sz="1700">
                <a:latin typeface="Alata"/>
                <a:ea typeface="Alata"/>
                <a:cs typeface="Alata"/>
                <a:sym typeface="Alata"/>
              </a:rPr>
              <a:t>Goal: find a best fit line that most accurately models the spread of data points for the target.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●"/>
            </a:pPr>
            <a:r>
              <a:rPr lang="en" sz="1700">
                <a:latin typeface="Alata"/>
                <a:ea typeface="Alata"/>
                <a:cs typeface="Alata"/>
                <a:sym typeface="Alata"/>
              </a:rPr>
              <a:t>Key Assumptions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○"/>
            </a:pPr>
            <a:r>
              <a:rPr lang="en" sz="1700">
                <a:latin typeface="Alata"/>
                <a:ea typeface="Alata"/>
                <a:cs typeface="Alata"/>
                <a:sym typeface="Alata"/>
              </a:rPr>
              <a:t>Assumes linear relationship between x and y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○"/>
            </a:pPr>
            <a:r>
              <a:rPr lang="en" sz="1700">
                <a:latin typeface="Alata"/>
                <a:ea typeface="Alata"/>
                <a:cs typeface="Alata"/>
                <a:sym typeface="Alata"/>
              </a:rPr>
              <a:t>(For multiple) No multicollinearity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4"/>
          <p:cNvSpPr txBox="1"/>
          <p:nvPr>
            <p:ph type="title"/>
          </p:nvPr>
        </p:nvSpPr>
        <p:spPr>
          <a:xfrm>
            <a:off x="3406825" y="1651725"/>
            <a:ext cx="2926500" cy="8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References</a:t>
            </a:r>
            <a:endParaRPr sz="4400"/>
          </a:p>
        </p:txBody>
      </p:sp>
      <p:grpSp>
        <p:nvGrpSpPr>
          <p:cNvPr id="1181" name="Google Shape;1181;p64"/>
          <p:cNvGrpSpPr/>
          <p:nvPr/>
        </p:nvGrpSpPr>
        <p:grpSpPr>
          <a:xfrm>
            <a:off x="7328375" y="1705825"/>
            <a:ext cx="1003300" cy="2676625"/>
            <a:chOff x="4106525" y="1454125"/>
            <a:chExt cx="1003300" cy="2676625"/>
          </a:xfrm>
        </p:grpSpPr>
        <p:sp>
          <p:nvSpPr>
            <p:cNvPr id="1182" name="Google Shape;1182;p64"/>
            <p:cNvSpPr/>
            <p:nvPr/>
          </p:nvSpPr>
          <p:spPr>
            <a:xfrm>
              <a:off x="4470225" y="1583075"/>
              <a:ext cx="257475" cy="360675"/>
            </a:xfrm>
            <a:custGeom>
              <a:rect b="b" l="l" r="r" t="t"/>
              <a:pathLst>
                <a:path extrusionOk="0" h="14427" w="10299">
                  <a:moveTo>
                    <a:pt x="700" y="1"/>
                  </a:moveTo>
                  <a:cubicBezTo>
                    <a:pt x="507" y="1"/>
                    <a:pt x="362" y="150"/>
                    <a:pt x="207" y="460"/>
                  </a:cubicBezTo>
                  <a:cubicBezTo>
                    <a:pt x="89" y="696"/>
                    <a:pt x="59" y="932"/>
                    <a:pt x="30" y="1168"/>
                  </a:cubicBezTo>
                  <a:cubicBezTo>
                    <a:pt x="0" y="1670"/>
                    <a:pt x="177" y="2968"/>
                    <a:pt x="177" y="3145"/>
                  </a:cubicBezTo>
                  <a:cubicBezTo>
                    <a:pt x="148" y="3794"/>
                    <a:pt x="148" y="4443"/>
                    <a:pt x="177" y="5093"/>
                  </a:cubicBezTo>
                  <a:cubicBezTo>
                    <a:pt x="207" y="6804"/>
                    <a:pt x="1003" y="8014"/>
                    <a:pt x="2508" y="8752"/>
                  </a:cubicBezTo>
                  <a:cubicBezTo>
                    <a:pt x="2626" y="8781"/>
                    <a:pt x="2803" y="8870"/>
                    <a:pt x="2980" y="8929"/>
                  </a:cubicBezTo>
                  <a:cubicBezTo>
                    <a:pt x="3010" y="8958"/>
                    <a:pt x="3039" y="8958"/>
                    <a:pt x="3069" y="8958"/>
                  </a:cubicBezTo>
                  <a:cubicBezTo>
                    <a:pt x="3423" y="9106"/>
                    <a:pt x="3807" y="9224"/>
                    <a:pt x="4013" y="9224"/>
                  </a:cubicBezTo>
                  <a:cubicBezTo>
                    <a:pt x="4146" y="9233"/>
                    <a:pt x="4278" y="9238"/>
                    <a:pt x="4408" y="9238"/>
                  </a:cubicBezTo>
                  <a:cubicBezTo>
                    <a:pt x="5520" y="9238"/>
                    <a:pt x="6519" y="8892"/>
                    <a:pt x="7259" y="8073"/>
                  </a:cubicBezTo>
                  <a:cubicBezTo>
                    <a:pt x="7264" y="8067"/>
                    <a:pt x="7268" y="8065"/>
                    <a:pt x="7270" y="8065"/>
                  </a:cubicBezTo>
                  <a:lnTo>
                    <a:pt x="7270" y="8065"/>
                  </a:lnTo>
                  <a:cubicBezTo>
                    <a:pt x="7278" y="8065"/>
                    <a:pt x="7254" y="8113"/>
                    <a:pt x="7229" y="8161"/>
                  </a:cubicBezTo>
                  <a:cubicBezTo>
                    <a:pt x="6573" y="9500"/>
                    <a:pt x="5567" y="10232"/>
                    <a:pt x="4169" y="10232"/>
                  </a:cubicBezTo>
                  <a:cubicBezTo>
                    <a:pt x="3995" y="10232"/>
                    <a:pt x="3815" y="10220"/>
                    <a:pt x="3630" y="10197"/>
                  </a:cubicBezTo>
                  <a:cubicBezTo>
                    <a:pt x="3600" y="10197"/>
                    <a:pt x="3571" y="10197"/>
                    <a:pt x="3512" y="10168"/>
                  </a:cubicBezTo>
                  <a:lnTo>
                    <a:pt x="3512" y="10168"/>
                  </a:lnTo>
                  <a:lnTo>
                    <a:pt x="3600" y="10906"/>
                  </a:lnTo>
                  <a:cubicBezTo>
                    <a:pt x="3630" y="11024"/>
                    <a:pt x="3630" y="11142"/>
                    <a:pt x="3600" y="11260"/>
                  </a:cubicBezTo>
                  <a:lnTo>
                    <a:pt x="2715" y="11437"/>
                  </a:lnTo>
                  <a:cubicBezTo>
                    <a:pt x="2626" y="11525"/>
                    <a:pt x="2007" y="12351"/>
                    <a:pt x="2331" y="13207"/>
                  </a:cubicBezTo>
                  <a:cubicBezTo>
                    <a:pt x="2508" y="13650"/>
                    <a:pt x="2862" y="13886"/>
                    <a:pt x="3098" y="14004"/>
                  </a:cubicBezTo>
                  <a:cubicBezTo>
                    <a:pt x="3533" y="14282"/>
                    <a:pt x="4069" y="14427"/>
                    <a:pt x="4618" y="14427"/>
                  </a:cubicBezTo>
                  <a:cubicBezTo>
                    <a:pt x="5001" y="14427"/>
                    <a:pt x="5390" y="14356"/>
                    <a:pt x="5754" y="14210"/>
                  </a:cubicBezTo>
                  <a:cubicBezTo>
                    <a:pt x="7731" y="13473"/>
                    <a:pt x="8144" y="10906"/>
                    <a:pt x="8144" y="10581"/>
                  </a:cubicBezTo>
                  <a:cubicBezTo>
                    <a:pt x="8174" y="10197"/>
                    <a:pt x="8174" y="9814"/>
                    <a:pt x="8203" y="9430"/>
                  </a:cubicBezTo>
                  <a:cubicBezTo>
                    <a:pt x="8233" y="8338"/>
                    <a:pt x="8233" y="7247"/>
                    <a:pt x="8292" y="6125"/>
                  </a:cubicBezTo>
                  <a:cubicBezTo>
                    <a:pt x="8292" y="5789"/>
                    <a:pt x="8425" y="5533"/>
                    <a:pt x="8817" y="5533"/>
                  </a:cubicBezTo>
                  <a:cubicBezTo>
                    <a:pt x="8838" y="5533"/>
                    <a:pt x="8859" y="5534"/>
                    <a:pt x="8882" y="5535"/>
                  </a:cubicBezTo>
                  <a:cubicBezTo>
                    <a:pt x="9236" y="5535"/>
                    <a:pt x="9531" y="5388"/>
                    <a:pt x="9767" y="5093"/>
                  </a:cubicBezTo>
                  <a:cubicBezTo>
                    <a:pt x="10298" y="4473"/>
                    <a:pt x="10210" y="3794"/>
                    <a:pt x="9472" y="3086"/>
                  </a:cubicBezTo>
                  <a:cubicBezTo>
                    <a:pt x="9273" y="2898"/>
                    <a:pt x="9016" y="2810"/>
                    <a:pt x="8748" y="2810"/>
                  </a:cubicBezTo>
                  <a:cubicBezTo>
                    <a:pt x="8300" y="2810"/>
                    <a:pt x="7820" y="3056"/>
                    <a:pt x="7525" y="3499"/>
                  </a:cubicBezTo>
                  <a:cubicBezTo>
                    <a:pt x="7436" y="3647"/>
                    <a:pt x="7436" y="3853"/>
                    <a:pt x="7229" y="3942"/>
                  </a:cubicBezTo>
                  <a:cubicBezTo>
                    <a:pt x="7170" y="3765"/>
                    <a:pt x="7170" y="3588"/>
                    <a:pt x="7170" y="3470"/>
                  </a:cubicBezTo>
                  <a:cubicBezTo>
                    <a:pt x="7259" y="2821"/>
                    <a:pt x="7141" y="2230"/>
                    <a:pt x="6728" y="1699"/>
                  </a:cubicBezTo>
                  <a:cubicBezTo>
                    <a:pt x="6580" y="1493"/>
                    <a:pt x="6492" y="1198"/>
                    <a:pt x="6462" y="932"/>
                  </a:cubicBezTo>
                  <a:cubicBezTo>
                    <a:pt x="6371" y="382"/>
                    <a:pt x="6154" y="134"/>
                    <a:pt x="5744" y="134"/>
                  </a:cubicBezTo>
                  <a:cubicBezTo>
                    <a:pt x="5626" y="134"/>
                    <a:pt x="5492" y="155"/>
                    <a:pt x="5341" y="194"/>
                  </a:cubicBezTo>
                  <a:cubicBezTo>
                    <a:pt x="4957" y="312"/>
                    <a:pt x="4574" y="489"/>
                    <a:pt x="4161" y="548"/>
                  </a:cubicBezTo>
                  <a:cubicBezTo>
                    <a:pt x="3688" y="643"/>
                    <a:pt x="3221" y="732"/>
                    <a:pt x="2766" y="732"/>
                  </a:cubicBezTo>
                  <a:cubicBezTo>
                    <a:pt x="2227" y="732"/>
                    <a:pt x="1706" y="608"/>
                    <a:pt x="1210" y="224"/>
                  </a:cubicBezTo>
                  <a:cubicBezTo>
                    <a:pt x="1001" y="77"/>
                    <a:pt x="838" y="1"/>
                    <a:pt x="700" y="1"/>
                  </a:cubicBezTo>
                  <a:close/>
                </a:path>
              </a:pathLst>
            </a:custGeom>
            <a:solidFill>
              <a:srgbClr val="924B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64"/>
            <p:cNvSpPr/>
            <p:nvPr/>
          </p:nvSpPr>
          <p:spPr>
            <a:xfrm>
              <a:off x="4444400" y="1454125"/>
              <a:ext cx="286975" cy="234875"/>
            </a:xfrm>
            <a:custGeom>
              <a:rect b="b" l="l" r="r" t="t"/>
              <a:pathLst>
                <a:path extrusionOk="0" h="9395" w="11479">
                  <a:moveTo>
                    <a:pt x="4247" y="0"/>
                  </a:moveTo>
                  <a:cubicBezTo>
                    <a:pt x="3889" y="0"/>
                    <a:pt x="3527" y="44"/>
                    <a:pt x="3158" y="130"/>
                  </a:cubicBezTo>
                  <a:cubicBezTo>
                    <a:pt x="1446" y="513"/>
                    <a:pt x="532" y="2048"/>
                    <a:pt x="1004" y="3729"/>
                  </a:cubicBezTo>
                  <a:cubicBezTo>
                    <a:pt x="1033" y="3936"/>
                    <a:pt x="1151" y="4113"/>
                    <a:pt x="974" y="4320"/>
                  </a:cubicBezTo>
                  <a:cubicBezTo>
                    <a:pt x="0" y="5500"/>
                    <a:pt x="177" y="6651"/>
                    <a:pt x="1063" y="7772"/>
                  </a:cubicBezTo>
                  <a:cubicBezTo>
                    <a:pt x="1328" y="7595"/>
                    <a:pt x="1181" y="7300"/>
                    <a:pt x="1181" y="7064"/>
                  </a:cubicBezTo>
                  <a:cubicBezTo>
                    <a:pt x="1210" y="6474"/>
                    <a:pt x="1151" y="5913"/>
                    <a:pt x="1505" y="5382"/>
                  </a:cubicBezTo>
                  <a:cubicBezTo>
                    <a:pt x="1593" y="5277"/>
                    <a:pt x="1659" y="5203"/>
                    <a:pt x="1742" y="5203"/>
                  </a:cubicBezTo>
                  <a:cubicBezTo>
                    <a:pt x="1799" y="5203"/>
                    <a:pt x="1864" y="5239"/>
                    <a:pt x="1948" y="5323"/>
                  </a:cubicBezTo>
                  <a:cubicBezTo>
                    <a:pt x="2469" y="5867"/>
                    <a:pt x="3112" y="6045"/>
                    <a:pt x="3797" y="6045"/>
                  </a:cubicBezTo>
                  <a:cubicBezTo>
                    <a:pt x="4004" y="6045"/>
                    <a:pt x="4214" y="6029"/>
                    <a:pt x="4427" y="6002"/>
                  </a:cubicBezTo>
                  <a:cubicBezTo>
                    <a:pt x="5105" y="5943"/>
                    <a:pt x="5754" y="5706"/>
                    <a:pt x="6404" y="5500"/>
                  </a:cubicBezTo>
                  <a:cubicBezTo>
                    <a:pt x="6565" y="5454"/>
                    <a:pt x="6698" y="5430"/>
                    <a:pt x="6809" y="5430"/>
                  </a:cubicBezTo>
                  <a:cubicBezTo>
                    <a:pt x="7123" y="5430"/>
                    <a:pt x="7253" y="5624"/>
                    <a:pt x="7318" y="6061"/>
                  </a:cubicBezTo>
                  <a:cubicBezTo>
                    <a:pt x="7377" y="6356"/>
                    <a:pt x="7436" y="6680"/>
                    <a:pt x="7613" y="6916"/>
                  </a:cubicBezTo>
                  <a:cubicBezTo>
                    <a:pt x="8085" y="7447"/>
                    <a:pt x="8085" y="8097"/>
                    <a:pt x="8056" y="8746"/>
                  </a:cubicBezTo>
                  <a:cubicBezTo>
                    <a:pt x="8056" y="8864"/>
                    <a:pt x="8056" y="9011"/>
                    <a:pt x="8056" y="9129"/>
                  </a:cubicBezTo>
                  <a:cubicBezTo>
                    <a:pt x="8056" y="9277"/>
                    <a:pt x="8056" y="9395"/>
                    <a:pt x="8262" y="9395"/>
                  </a:cubicBezTo>
                  <a:cubicBezTo>
                    <a:pt x="8410" y="9395"/>
                    <a:pt x="8469" y="9336"/>
                    <a:pt x="8528" y="9188"/>
                  </a:cubicBezTo>
                  <a:cubicBezTo>
                    <a:pt x="8845" y="8428"/>
                    <a:pt x="9192" y="8091"/>
                    <a:pt x="9743" y="8091"/>
                  </a:cubicBezTo>
                  <a:cubicBezTo>
                    <a:pt x="9961" y="8091"/>
                    <a:pt x="10212" y="8144"/>
                    <a:pt x="10505" y="8244"/>
                  </a:cubicBezTo>
                  <a:cubicBezTo>
                    <a:pt x="10741" y="7890"/>
                    <a:pt x="10859" y="7506"/>
                    <a:pt x="10977" y="7093"/>
                  </a:cubicBezTo>
                  <a:cubicBezTo>
                    <a:pt x="11479" y="5234"/>
                    <a:pt x="10830" y="3995"/>
                    <a:pt x="9000" y="3464"/>
                  </a:cubicBezTo>
                  <a:cubicBezTo>
                    <a:pt x="8115" y="3198"/>
                    <a:pt x="7554" y="2697"/>
                    <a:pt x="7259" y="1871"/>
                  </a:cubicBezTo>
                  <a:cubicBezTo>
                    <a:pt x="6935" y="985"/>
                    <a:pt x="6285" y="425"/>
                    <a:pt x="5400" y="159"/>
                  </a:cubicBezTo>
                  <a:cubicBezTo>
                    <a:pt x="5017" y="52"/>
                    <a:pt x="4634" y="0"/>
                    <a:pt x="4247" y="0"/>
                  </a:cubicBez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4"/>
            <p:cNvSpPr/>
            <p:nvPr/>
          </p:nvSpPr>
          <p:spPr>
            <a:xfrm>
              <a:off x="4549875" y="1766450"/>
              <a:ext cx="114375" cy="76300"/>
            </a:xfrm>
            <a:custGeom>
              <a:rect b="b" l="l" r="r" t="t"/>
              <a:pathLst>
                <a:path extrusionOk="0" h="3052" w="4575">
                  <a:moveTo>
                    <a:pt x="4575" y="0"/>
                  </a:moveTo>
                  <a:lnTo>
                    <a:pt x="4575" y="0"/>
                  </a:lnTo>
                  <a:cubicBezTo>
                    <a:pt x="3581" y="1118"/>
                    <a:pt x="2400" y="1650"/>
                    <a:pt x="1066" y="1650"/>
                  </a:cubicBezTo>
                  <a:cubicBezTo>
                    <a:pt x="815" y="1650"/>
                    <a:pt x="558" y="1631"/>
                    <a:pt x="296" y="1594"/>
                  </a:cubicBezTo>
                  <a:cubicBezTo>
                    <a:pt x="217" y="1594"/>
                    <a:pt x="139" y="1580"/>
                    <a:pt x="77" y="1580"/>
                  </a:cubicBezTo>
                  <a:cubicBezTo>
                    <a:pt x="47" y="1580"/>
                    <a:pt x="21" y="1584"/>
                    <a:pt x="1" y="1594"/>
                  </a:cubicBezTo>
                  <a:cubicBezTo>
                    <a:pt x="1" y="1623"/>
                    <a:pt x="1" y="1653"/>
                    <a:pt x="1" y="1682"/>
                  </a:cubicBezTo>
                  <a:cubicBezTo>
                    <a:pt x="1" y="1682"/>
                    <a:pt x="1" y="1682"/>
                    <a:pt x="1" y="1712"/>
                  </a:cubicBezTo>
                  <a:cubicBezTo>
                    <a:pt x="119" y="1771"/>
                    <a:pt x="237" y="1918"/>
                    <a:pt x="237" y="2066"/>
                  </a:cubicBezTo>
                  <a:lnTo>
                    <a:pt x="355" y="3039"/>
                  </a:lnTo>
                  <a:lnTo>
                    <a:pt x="591" y="3039"/>
                  </a:lnTo>
                  <a:cubicBezTo>
                    <a:pt x="691" y="3047"/>
                    <a:pt x="790" y="3051"/>
                    <a:pt x="889" y="3051"/>
                  </a:cubicBezTo>
                  <a:cubicBezTo>
                    <a:pt x="2654" y="3051"/>
                    <a:pt x="4183" y="1817"/>
                    <a:pt x="4575" y="0"/>
                  </a:cubicBezTo>
                  <a:close/>
                </a:path>
              </a:pathLst>
            </a:custGeom>
            <a:solidFill>
              <a:srgbClr val="292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4"/>
            <p:cNvSpPr/>
            <p:nvPr/>
          </p:nvSpPr>
          <p:spPr>
            <a:xfrm>
              <a:off x="4511525" y="1731675"/>
              <a:ext cx="67900" cy="24825"/>
            </a:xfrm>
            <a:custGeom>
              <a:rect b="b" l="l" r="r" t="t"/>
              <a:pathLst>
                <a:path extrusionOk="0" h="993" w="2716">
                  <a:moveTo>
                    <a:pt x="188" y="0"/>
                  </a:moveTo>
                  <a:cubicBezTo>
                    <a:pt x="134" y="0"/>
                    <a:pt x="87" y="26"/>
                    <a:pt x="60" y="122"/>
                  </a:cubicBezTo>
                  <a:cubicBezTo>
                    <a:pt x="1" y="240"/>
                    <a:pt x="89" y="358"/>
                    <a:pt x="178" y="476"/>
                  </a:cubicBezTo>
                  <a:cubicBezTo>
                    <a:pt x="410" y="824"/>
                    <a:pt x="799" y="992"/>
                    <a:pt x="1219" y="992"/>
                  </a:cubicBezTo>
                  <a:cubicBezTo>
                    <a:pt x="1759" y="992"/>
                    <a:pt x="2350" y="713"/>
                    <a:pt x="2715" y="181"/>
                  </a:cubicBezTo>
                  <a:cubicBezTo>
                    <a:pt x="1919" y="34"/>
                    <a:pt x="1151" y="63"/>
                    <a:pt x="384" y="34"/>
                  </a:cubicBezTo>
                  <a:cubicBezTo>
                    <a:pt x="321" y="34"/>
                    <a:pt x="250" y="0"/>
                    <a:pt x="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4"/>
            <p:cNvSpPr/>
            <p:nvPr/>
          </p:nvSpPr>
          <p:spPr>
            <a:xfrm>
              <a:off x="4559475" y="1627750"/>
              <a:ext cx="52400" cy="17100"/>
            </a:xfrm>
            <a:custGeom>
              <a:rect b="b" l="l" r="r" t="t"/>
              <a:pathLst>
                <a:path extrusionOk="0" h="684" w="2096">
                  <a:moveTo>
                    <a:pt x="404" y="0"/>
                  </a:moveTo>
                  <a:cubicBezTo>
                    <a:pt x="220" y="0"/>
                    <a:pt x="26" y="21"/>
                    <a:pt x="1" y="296"/>
                  </a:cubicBezTo>
                  <a:cubicBezTo>
                    <a:pt x="1" y="620"/>
                    <a:pt x="237" y="650"/>
                    <a:pt x="473" y="650"/>
                  </a:cubicBezTo>
                  <a:cubicBezTo>
                    <a:pt x="827" y="679"/>
                    <a:pt x="1210" y="679"/>
                    <a:pt x="1564" y="679"/>
                  </a:cubicBezTo>
                  <a:cubicBezTo>
                    <a:pt x="1627" y="679"/>
                    <a:pt x="1692" y="684"/>
                    <a:pt x="1755" y="684"/>
                  </a:cubicBezTo>
                  <a:cubicBezTo>
                    <a:pt x="1925" y="684"/>
                    <a:pt x="2074" y="652"/>
                    <a:pt x="2096" y="414"/>
                  </a:cubicBezTo>
                  <a:cubicBezTo>
                    <a:pt x="2096" y="119"/>
                    <a:pt x="1860" y="60"/>
                    <a:pt x="1623" y="60"/>
                  </a:cubicBezTo>
                  <a:cubicBezTo>
                    <a:pt x="1240" y="60"/>
                    <a:pt x="886" y="1"/>
                    <a:pt x="502" y="1"/>
                  </a:cubicBezTo>
                  <a:cubicBezTo>
                    <a:pt x="470" y="1"/>
                    <a:pt x="437" y="0"/>
                    <a:pt x="404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4"/>
            <p:cNvSpPr/>
            <p:nvPr/>
          </p:nvSpPr>
          <p:spPr>
            <a:xfrm>
              <a:off x="4480550" y="1626275"/>
              <a:ext cx="39850" cy="17000"/>
            </a:xfrm>
            <a:custGeom>
              <a:rect b="b" l="l" r="r" t="t"/>
              <a:pathLst>
                <a:path extrusionOk="0" h="680" w="1594">
                  <a:moveTo>
                    <a:pt x="384" y="1"/>
                  </a:moveTo>
                  <a:cubicBezTo>
                    <a:pt x="207" y="1"/>
                    <a:pt x="59" y="119"/>
                    <a:pt x="30" y="296"/>
                  </a:cubicBezTo>
                  <a:cubicBezTo>
                    <a:pt x="0" y="532"/>
                    <a:pt x="177" y="650"/>
                    <a:pt x="384" y="650"/>
                  </a:cubicBezTo>
                  <a:cubicBezTo>
                    <a:pt x="649" y="679"/>
                    <a:pt x="945" y="679"/>
                    <a:pt x="1210" y="679"/>
                  </a:cubicBezTo>
                  <a:cubicBezTo>
                    <a:pt x="1387" y="679"/>
                    <a:pt x="1564" y="620"/>
                    <a:pt x="1564" y="414"/>
                  </a:cubicBezTo>
                  <a:cubicBezTo>
                    <a:pt x="1594" y="178"/>
                    <a:pt x="1417" y="60"/>
                    <a:pt x="1210" y="60"/>
                  </a:cubicBezTo>
                  <a:cubicBezTo>
                    <a:pt x="945" y="30"/>
                    <a:pt x="679" y="30"/>
                    <a:pt x="384" y="1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4"/>
            <p:cNvSpPr/>
            <p:nvPr/>
          </p:nvSpPr>
          <p:spPr>
            <a:xfrm>
              <a:off x="4523475" y="1686775"/>
              <a:ext cx="24950" cy="35625"/>
            </a:xfrm>
            <a:custGeom>
              <a:rect b="b" l="l" r="r" t="t"/>
              <a:pathLst>
                <a:path extrusionOk="0" h="1425" w="998">
                  <a:moveTo>
                    <a:pt x="201" y="0"/>
                  </a:moveTo>
                  <a:cubicBezTo>
                    <a:pt x="83" y="266"/>
                    <a:pt x="54" y="502"/>
                    <a:pt x="54" y="768"/>
                  </a:cubicBezTo>
                  <a:cubicBezTo>
                    <a:pt x="0" y="1169"/>
                    <a:pt x="262" y="1425"/>
                    <a:pt x="642" y="1425"/>
                  </a:cubicBezTo>
                  <a:cubicBezTo>
                    <a:pt x="681" y="1425"/>
                    <a:pt x="721" y="1422"/>
                    <a:pt x="762" y="1417"/>
                  </a:cubicBezTo>
                  <a:cubicBezTo>
                    <a:pt x="850" y="1387"/>
                    <a:pt x="998" y="1387"/>
                    <a:pt x="998" y="1240"/>
                  </a:cubicBezTo>
                  <a:cubicBezTo>
                    <a:pt x="998" y="1122"/>
                    <a:pt x="880" y="1092"/>
                    <a:pt x="791" y="1092"/>
                  </a:cubicBezTo>
                  <a:cubicBezTo>
                    <a:pt x="744" y="1098"/>
                    <a:pt x="702" y="1100"/>
                    <a:pt x="663" y="1100"/>
                  </a:cubicBezTo>
                  <a:cubicBezTo>
                    <a:pt x="285" y="1100"/>
                    <a:pt x="269" y="850"/>
                    <a:pt x="349" y="502"/>
                  </a:cubicBezTo>
                  <a:cubicBezTo>
                    <a:pt x="378" y="354"/>
                    <a:pt x="408" y="177"/>
                    <a:pt x="201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4"/>
            <p:cNvSpPr/>
            <p:nvPr/>
          </p:nvSpPr>
          <p:spPr>
            <a:xfrm>
              <a:off x="4575700" y="1667600"/>
              <a:ext cx="17000" cy="17725"/>
            </a:xfrm>
            <a:custGeom>
              <a:rect b="b" l="l" r="r" t="t"/>
              <a:pathLst>
                <a:path extrusionOk="0" h="709" w="680">
                  <a:moveTo>
                    <a:pt x="296" y="0"/>
                  </a:moveTo>
                  <a:cubicBezTo>
                    <a:pt x="89" y="30"/>
                    <a:pt x="1" y="148"/>
                    <a:pt x="1" y="325"/>
                  </a:cubicBezTo>
                  <a:cubicBezTo>
                    <a:pt x="1" y="561"/>
                    <a:pt x="119" y="708"/>
                    <a:pt x="325" y="708"/>
                  </a:cubicBezTo>
                  <a:cubicBezTo>
                    <a:pt x="532" y="679"/>
                    <a:pt x="650" y="531"/>
                    <a:pt x="679" y="325"/>
                  </a:cubicBezTo>
                  <a:cubicBezTo>
                    <a:pt x="620" y="118"/>
                    <a:pt x="502" y="0"/>
                    <a:pt x="296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4"/>
            <p:cNvSpPr/>
            <p:nvPr/>
          </p:nvSpPr>
          <p:spPr>
            <a:xfrm>
              <a:off x="4496775" y="1667475"/>
              <a:ext cx="17725" cy="16475"/>
            </a:xfrm>
            <a:custGeom>
              <a:rect b="b" l="l" r="r" t="t"/>
              <a:pathLst>
                <a:path extrusionOk="0" h="659" w="709">
                  <a:moveTo>
                    <a:pt x="386" y="1"/>
                  </a:moveTo>
                  <a:cubicBezTo>
                    <a:pt x="366" y="1"/>
                    <a:pt x="346" y="2"/>
                    <a:pt x="325" y="5"/>
                  </a:cubicBezTo>
                  <a:cubicBezTo>
                    <a:pt x="118" y="35"/>
                    <a:pt x="0" y="182"/>
                    <a:pt x="30" y="389"/>
                  </a:cubicBezTo>
                  <a:cubicBezTo>
                    <a:pt x="30" y="548"/>
                    <a:pt x="125" y="659"/>
                    <a:pt x="293" y="659"/>
                  </a:cubicBezTo>
                  <a:cubicBezTo>
                    <a:pt x="313" y="659"/>
                    <a:pt x="333" y="657"/>
                    <a:pt x="355" y="654"/>
                  </a:cubicBezTo>
                  <a:cubicBezTo>
                    <a:pt x="561" y="654"/>
                    <a:pt x="709" y="536"/>
                    <a:pt x="679" y="300"/>
                  </a:cubicBezTo>
                  <a:cubicBezTo>
                    <a:pt x="653" y="115"/>
                    <a:pt x="555" y="1"/>
                    <a:pt x="386" y="1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4"/>
            <p:cNvSpPr/>
            <p:nvPr/>
          </p:nvSpPr>
          <p:spPr>
            <a:xfrm>
              <a:off x="4452500" y="1506975"/>
              <a:ext cx="64775" cy="58925"/>
            </a:xfrm>
            <a:custGeom>
              <a:rect b="b" l="l" r="r" t="t"/>
              <a:pathLst>
                <a:path extrusionOk="0" h="2357" w="2591">
                  <a:moveTo>
                    <a:pt x="340" y="0"/>
                  </a:moveTo>
                  <a:cubicBezTo>
                    <a:pt x="302" y="0"/>
                    <a:pt x="260" y="17"/>
                    <a:pt x="237" y="52"/>
                  </a:cubicBezTo>
                  <a:cubicBezTo>
                    <a:pt x="30" y="583"/>
                    <a:pt x="1" y="1261"/>
                    <a:pt x="385" y="1704"/>
                  </a:cubicBezTo>
                  <a:cubicBezTo>
                    <a:pt x="473" y="1852"/>
                    <a:pt x="591" y="1940"/>
                    <a:pt x="739" y="1999"/>
                  </a:cubicBezTo>
                  <a:cubicBezTo>
                    <a:pt x="916" y="2088"/>
                    <a:pt x="1093" y="2029"/>
                    <a:pt x="1240" y="2088"/>
                  </a:cubicBezTo>
                  <a:cubicBezTo>
                    <a:pt x="1653" y="2147"/>
                    <a:pt x="2067" y="2265"/>
                    <a:pt x="2450" y="2353"/>
                  </a:cubicBezTo>
                  <a:cubicBezTo>
                    <a:pt x="2459" y="2355"/>
                    <a:pt x="2468" y="2356"/>
                    <a:pt x="2476" y="2356"/>
                  </a:cubicBezTo>
                  <a:cubicBezTo>
                    <a:pt x="2572" y="2356"/>
                    <a:pt x="2591" y="2206"/>
                    <a:pt x="2509" y="2206"/>
                  </a:cubicBezTo>
                  <a:cubicBezTo>
                    <a:pt x="2126" y="2117"/>
                    <a:pt x="1771" y="1999"/>
                    <a:pt x="1417" y="1940"/>
                  </a:cubicBezTo>
                  <a:cubicBezTo>
                    <a:pt x="1329" y="1911"/>
                    <a:pt x="1270" y="1881"/>
                    <a:pt x="1211" y="1881"/>
                  </a:cubicBezTo>
                  <a:lnTo>
                    <a:pt x="916" y="1881"/>
                  </a:lnTo>
                  <a:cubicBezTo>
                    <a:pt x="768" y="1852"/>
                    <a:pt x="621" y="1734"/>
                    <a:pt x="532" y="1645"/>
                  </a:cubicBezTo>
                  <a:cubicBezTo>
                    <a:pt x="178" y="1232"/>
                    <a:pt x="237" y="583"/>
                    <a:pt x="414" y="111"/>
                  </a:cubicBezTo>
                  <a:cubicBezTo>
                    <a:pt x="450" y="39"/>
                    <a:pt x="399" y="0"/>
                    <a:pt x="340" y="0"/>
                  </a:cubicBez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4"/>
            <p:cNvSpPr/>
            <p:nvPr/>
          </p:nvSpPr>
          <p:spPr>
            <a:xfrm>
              <a:off x="4249650" y="2731325"/>
              <a:ext cx="684600" cy="1278425"/>
            </a:xfrm>
            <a:custGeom>
              <a:rect b="b" l="l" r="r" t="t"/>
              <a:pathLst>
                <a:path extrusionOk="0" h="51137" w="27384">
                  <a:moveTo>
                    <a:pt x="3305" y="1"/>
                  </a:moveTo>
                  <a:lnTo>
                    <a:pt x="0" y="51137"/>
                  </a:lnTo>
                  <a:lnTo>
                    <a:pt x="9679" y="51137"/>
                  </a:lnTo>
                  <a:lnTo>
                    <a:pt x="13515" y="17026"/>
                  </a:lnTo>
                  <a:lnTo>
                    <a:pt x="17705" y="51137"/>
                  </a:lnTo>
                  <a:lnTo>
                    <a:pt x="27383" y="51137"/>
                  </a:lnTo>
                  <a:lnTo>
                    <a:pt x="246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4"/>
            <p:cNvSpPr/>
            <p:nvPr/>
          </p:nvSpPr>
          <p:spPr>
            <a:xfrm>
              <a:off x="4805875" y="2861900"/>
              <a:ext cx="93700" cy="1130150"/>
            </a:xfrm>
            <a:custGeom>
              <a:rect b="b" l="l" r="r" t="t"/>
              <a:pathLst>
                <a:path extrusionOk="0" fill="none" h="45206" w="3748">
                  <a:moveTo>
                    <a:pt x="0" y="1"/>
                  </a:moveTo>
                  <a:lnTo>
                    <a:pt x="3747" y="45206"/>
                  </a:lnTo>
                </a:path>
              </a:pathLst>
            </a:custGeom>
            <a:noFill/>
            <a:ln cap="flat" cmpd="sng" w="5900">
              <a:solidFill>
                <a:srgbClr val="272127"/>
              </a:solidFill>
              <a:prstDash val="solid"/>
              <a:miter lim="295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4"/>
            <p:cNvSpPr/>
            <p:nvPr/>
          </p:nvSpPr>
          <p:spPr>
            <a:xfrm>
              <a:off x="4106525" y="4009725"/>
              <a:ext cx="387325" cy="121025"/>
            </a:xfrm>
            <a:custGeom>
              <a:rect b="b" l="l" r="r" t="t"/>
              <a:pathLst>
                <a:path extrusionOk="0" h="4841" w="15493">
                  <a:moveTo>
                    <a:pt x="5725" y="1"/>
                  </a:moveTo>
                  <a:lnTo>
                    <a:pt x="709" y="3247"/>
                  </a:lnTo>
                  <a:cubicBezTo>
                    <a:pt x="1" y="3719"/>
                    <a:pt x="326" y="4840"/>
                    <a:pt x="1181" y="4840"/>
                  </a:cubicBezTo>
                  <a:lnTo>
                    <a:pt x="14637" y="4840"/>
                  </a:lnTo>
                  <a:cubicBezTo>
                    <a:pt x="15109" y="4840"/>
                    <a:pt x="15492" y="4427"/>
                    <a:pt x="15492" y="3955"/>
                  </a:cubicBezTo>
                  <a:lnTo>
                    <a:pt x="15404" y="1"/>
                  </a:ln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4"/>
            <p:cNvSpPr/>
            <p:nvPr/>
          </p:nvSpPr>
          <p:spPr>
            <a:xfrm>
              <a:off x="4689300" y="4009725"/>
              <a:ext cx="387325" cy="121025"/>
            </a:xfrm>
            <a:custGeom>
              <a:rect b="b" l="l" r="r" t="t"/>
              <a:pathLst>
                <a:path extrusionOk="0" h="4841" w="15493">
                  <a:moveTo>
                    <a:pt x="119" y="1"/>
                  </a:moveTo>
                  <a:lnTo>
                    <a:pt x="30" y="3955"/>
                  </a:lnTo>
                  <a:cubicBezTo>
                    <a:pt x="1" y="4427"/>
                    <a:pt x="384" y="4840"/>
                    <a:pt x="886" y="4840"/>
                  </a:cubicBezTo>
                  <a:lnTo>
                    <a:pt x="14312" y="4840"/>
                  </a:lnTo>
                  <a:cubicBezTo>
                    <a:pt x="15168" y="4840"/>
                    <a:pt x="15492" y="3719"/>
                    <a:pt x="14784" y="3247"/>
                  </a:cubicBezTo>
                  <a:lnTo>
                    <a:pt x="9797" y="1"/>
                  </a:ln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4"/>
            <p:cNvSpPr/>
            <p:nvPr/>
          </p:nvSpPr>
          <p:spPr>
            <a:xfrm>
              <a:off x="4489400" y="3097225"/>
              <a:ext cx="141650" cy="447800"/>
            </a:xfrm>
            <a:custGeom>
              <a:rect b="b" l="l" r="r" t="t"/>
              <a:pathLst>
                <a:path extrusionOk="0" fill="none" h="17912" w="5666">
                  <a:moveTo>
                    <a:pt x="5666" y="17911"/>
                  </a:moveTo>
                  <a:lnTo>
                    <a:pt x="3394" y="473"/>
                  </a:lnTo>
                  <a:lnTo>
                    <a:pt x="0" y="0"/>
                  </a:lnTo>
                </a:path>
              </a:pathLst>
            </a:custGeom>
            <a:noFill/>
            <a:ln cap="flat" cmpd="sng" w="5900">
              <a:solidFill>
                <a:srgbClr val="272127"/>
              </a:solidFill>
              <a:prstDash val="solid"/>
              <a:miter lim="295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4"/>
            <p:cNvSpPr/>
            <p:nvPr/>
          </p:nvSpPr>
          <p:spPr>
            <a:xfrm>
              <a:off x="4434800" y="3105325"/>
              <a:ext cx="112150" cy="874200"/>
            </a:xfrm>
            <a:custGeom>
              <a:rect b="b" l="l" r="r" t="t"/>
              <a:pathLst>
                <a:path extrusionOk="0" fill="none" h="34968" w="4486">
                  <a:moveTo>
                    <a:pt x="4486" y="1"/>
                  </a:moveTo>
                  <a:lnTo>
                    <a:pt x="1" y="34967"/>
                  </a:lnTo>
                </a:path>
              </a:pathLst>
            </a:custGeom>
            <a:noFill/>
            <a:ln cap="flat" cmpd="sng" w="5900">
              <a:solidFill>
                <a:srgbClr val="272127"/>
              </a:solidFill>
              <a:prstDash val="solid"/>
              <a:miter lim="295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4"/>
            <p:cNvSpPr/>
            <p:nvPr/>
          </p:nvSpPr>
          <p:spPr>
            <a:xfrm>
              <a:off x="4503400" y="2878875"/>
              <a:ext cx="39875" cy="164525"/>
            </a:xfrm>
            <a:custGeom>
              <a:rect b="b" l="l" r="r" t="t"/>
              <a:pathLst>
                <a:path extrusionOk="0" h="6581" w="1595">
                  <a:moveTo>
                    <a:pt x="90" y="0"/>
                  </a:moveTo>
                  <a:cubicBezTo>
                    <a:pt x="31" y="0"/>
                    <a:pt x="1" y="59"/>
                    <a:pt x="1" y="118"/>
                  </a:cubicBezTo>
                  <a:lnTo>
                    <a:pt x="90" y="5194"/>
                  </a:lnTo>
                  <a:cubicBezTo>
                    <a:pt x="90" y="5961"/>
                    <a:pt x="709" y="6580"/>
                    <a:pt x="1476" y="6580"/>
                  </a:cubicBezTo>
                  <a:cubicBezTo>
                    <a:pt x="1535" y="6580"/>
                    <a:pt x="1594" y="6521"/>
                    <a:pt x="1594" y="6462"/>
                  </a:cubicBezTo>
                  <a:cubicBezTo>
                    <a:pt x="1594" y="6403"/>
                    <a:pt x="1535" y="6344"/>
                    <a:pt x="1476" y="6344"/>
                  </a:cubicBezTo>
                  <a:cubicBezTo>
                    <a:pt x="827" y="6344"/>
                    <a:pt x="326" y="5813"/>
                    <a:pt x="326" y="5194"/>
                  </a:cubicBezTo>
                  <a:lnTo>
                    <a:pt x="208" y="118"/>
                  </a:lnTo>
                  <a:cubicBezTo>
                    <a:pt x="208" y="59"/>
                    <a:pt x="178" y="0"/>
                    <a:pt x="90" y="0"/>
                  </a:cubicBez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64"/>
            <p:cNvSpPr/>
            <p:nvPr/>
          </p:nvSpPr>
          <p:spPr>
            <a:xfrm>
              <a:off x="4552100" y="2645750"/>
              <a:ext cx="17725" cy="441900"/>
            </a:xfrm>
            <a:custGeom>
              <a:rect b="b" l="l" r="r" t="t"/>
              <a:pathLst>
                <a:path extrusionOk="0" h="17676" w="709">
                  <a:moveTo>
                    <a:pt x="119" y="1"/>
                  </a:moveTo>
                  <a:cubicBezTo>
                    <a:pt x="60" y="1"/>
                    <a:pt x="0" y="60"/>
                    <a:pt x="0" y="119"/>
                  </a:cubicBezTo>
                  <a:lnTo>
                    <a:pt x="473" y="17558"/>
                  </a:lnTo>
                  <a:cubicBezTo>
                    <a:pt x="473" y="17617"/>
                    <a:pt x="532" y="17676"/>
                    <a:pt x="591" y="17676"/>
                  </a:cubicBezTo>
                  <a:cubicBezTo>
                    <a:pt x="650" y="17646"/>
                    <a:pt x="709" y="17617"/>
                    <a:pt x="709" y="17558"/>
                  </a:cubicBezTo>
                  <a:lnTo>
                    <a:pt x="237" y="119"/>
                  </a:lnTo>
                  <a:cubicBezTo>
                    <a:pt x="237" y="60"/>
                    <a:pt x="178" y="1"/>
                    <a:pt x="119" y="1"/>
                  </a:cubicBez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64"/>
            <p:cNvSpPr/>
            <p:nvPr/>
          </p:nvSpPr>
          <p:spPr>
            <a:xfrm>
              <a:off x="4257025" y="2631850"/>
              <a:ext cx="149025" cy="346700"/>
            </a:xfrm>
            <a:custGeom>
              <a:rect b="b" l="l" r="r" t="t"/>
              <a:pathLst>
                <a:path extrusionOk="0" h="13868" w="5961">
                  <a:moveTo>
                    <a:pt x="3319" y="1"/>
                  </a:moveTo>
                  <a:cubicBezTo>
                    <a:pt x="2272" y="1"/>
                    <a:pt x="1327" y="1049"/>
                    <a:pt x="1004" y="2180"/>
                  </a:cubicBezTo>
                  <a:cubicBezTo>
                    <a:pt x="768" y="2947"/>
                    <a:pt x="561" y="3744"/>
                    <a:pt x="384" y="4540"/>
                  </a:cubicBezTo>
                  <a:cubicBezTo>
                    <a:pt x="237" y="5278"/>
                    <a:pt x="119" y="6016"/>
                    <a:pt x="89" y="6783"/>
                  </a:cubicBezTo>
                  <a:cubicBezTo>
                    <a:pt x="1" y="7904"/>
                    <a:pt x="60" y="9026"/>
                    <a:pt x="296" y="10117"/>
                  </a:cubicBezTo>
                  <a:cubicBezTo>
                    <a:pt x="591" y="11298"/>
                    <a:pt x="1063" y="12389"/>
                    <a:pt x="1564" y="13481"/>
                  </a:cubicBezTo>
                  <a:cubicBezTo>
                    <a:pt x="1653" y="13658"/>
                    <a:pt x="1741" y="13835"/>
                    <a:pt x="1918" y="13865"/>
                  </a:cubicBezTo>
                  <a:cubicBezTo>
                    <a:pt x="1934" y="13867"/>
                    <a:pt x="1949" y="13868"/>
                    <a:pt x="1964" y="13868"/>
                  </a:cubicBezTo>
                  <a:cubicBezTo>
                    <a:pt x="2151" y="13868"/>
                    <a:pt x="2311" y="13704"/>
                    <a:pt x="2420" y="13540"/>
                  </a:cubicBezTo>
                  <a:cubicBezTo>
                    <a:pt x="3453" y="12035"/>
                    <a:pt x="4309" y="10353"/>
                    <a:pt x="4958" y="8612"/>
                  </a:cubicBezTo>
                  <a:cubicBezTo>
                    <a:pt x="5105" y="8170"/>
                    <a:pt x="5223" y="7757"/>
                    <a:pt x="5371" y="7314"/>
                  </a:cubicBezTo>
                  <a:cubicBezTo>
                    <a:pt x="5430" y="7108"/>
                    <a:pt x="5459" y="6901"/>
                    <a:pt x="5518" y="6694"/>
                  </a:cubicBezTo>
                  <a:cubicBezTo>
                    <a:pt x="5784" y="5691"/>
                    <a:pt x="5961" y="4658"/>
                    <a:pt x="5902" y="3626"/>
                  </a:cubicBezTo>
                  <a:cubicBezTo>
                    <a:pt x="5813" y="2593"/>
                    <a:pt x="5489" y="1531"/>
                    <a:pt x="4781" y="763"/>
                  </a:cubicBezTo>
                  <a:cubicBezTo>
                    <a:pt x="4306" y="223"/>
                    <a:pt x="3802" y="1"/>
                    <a:pt x="3319" y="1"/>
                  </a:cubicBezTo>
                  <a:close/>
                </a:path>
              </a:pathLst>
            </a:custGeom>
            <a:solidFill>
              <a:srgbClr val="924B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4"/>
            <p:cNvSpPr/>
            <p:nvPr/>
          </p:nvSpPr>
          <p:spPr>
            <a:xfrm>
              <a:off x="4244475" y="1958750"/>
              <a:ext cx="305425" cy="814575"/>
            </a:xfrm>
            <a:custGeom>
              <a:rect b="b" l="l" r="r" t="t"/>
              <a:pathLst>
                <a:path extrusionOk="0" h="32583" w="12217">
                  <a:moveTo>
                    <a:pt x="6918" y="1"/>
                  </a:moveTo>
                  <a:cubicBezTo>
                    <a:pt x="6085" y="1"/>
                    <a:pt x="5228" y="395"/>
                    <a:pt x="4693" y="1042"/>
                  </a:cubicBezTo>
                  <a:cubicBezTo>
                    <a:pt x="4043" y="1839"/>
                    <a:pt x="3866" y="2960"/>
                    <a:pt x="3748" y="3964"/>
                  </a:cubicBezTo>
                  <a:cubicBezTo>
                    <a:pt x="3306" y="8213"/>
                    <a:pt x="2834" y="12462"/>
                    <a:pt x="2302" y="16711"/>
                  </a:cubicBezTo>
                  <a:cubicBezTo>
                    <a:pt x="1742" y="21314"/>
                    <a:pt x="1063" y="25888"/>
                    <a:pt x="237" y="30432"/>
                  </a:cubicBezTo>
                  <a:cubicBezTo>
                    <a:pt x="148" y="30845"/>
                    <a:pt x="60" y="31258"/>
                    <a:pt x="1" y="31671"/>
                  </a:cubicBezTo>
                  <a:cubicBezTo>
                    <a:pt x="1270" y="31937"/>
                    <a:pt x="2509" y="32202"/>
                    <a:pt x="3778" y="32497"/>
                  </a:cubicBezTo>
                  <a:cubicBezTo>
                    <a:pt x="3837" y="32497"/>
                    <a:pt x="3896" y="32497"/>
                    <a:pt x="3925" y="32527"/>
                  </a:cubicBezTo>
                  <a:cubicBezTo>
                    <a:pt x="4071" y="32559"/>
                    <a:pt x="4217" y="32583"/>
                    <a:pt x="4358" y="32583"/>
                  </a:cubicBezTo>
                  <a:cubicBezTo>
                    <a:pt x="4473" y="32583"/>
                    <a:pt x="4586" y="32567"/>
                    <a:pt x="4693" y="32527"/>
                  </a:cubicBezTo>
                  <a:cubicBezTo>
                    <a:pt x="4899" y="32409"/>
                    <a:pt x="5017" y="32202"/>
                    <a:pt x="5165" y="31996"/>
                  </a:cubicBezTo>
                  <a:cubicBezTo>
                    <a:pt x="7024" y="28927"/>
                    <a:pt x="8765" y="25769"/>
                    <a:pt x="10328" y="22494"/>
                  </a:cubicBezTo>
                  <a:cubicBezTo>
                    <a:pt x="10801" y="21550"/>
                    <a:pt x="11243" y="20606"/>
                    <a:pt x="11656" y="19661"/>
                  </a:cubicBezTo>
                  <a:cubicBezTo>
                    <a:pt x="12217" y="18452"/>
                    <a:pt x="11745" y="16947"/>
                    <a:pt x="11627" y="15619"/>
                  </a:cubicBezTo>
                  <a:cubicBezTo>
                    <a:pt x="11863" y="12757"/>
                    <a:pt x="11745" y="9747"/>
                    <a:pt x="11184" y="6973"/>
                  </a:cubicBezTo>
                  <a:cubicBezTo>
                    <a:pt x="11125" y="6619"/>
                    <a:pt x="11037" y="6295"/>
                    <a:pt x="10978" y="5941"/>
                  </a:cubicBezTo>
                  <a:cubicBezTo>
                    <a:pt x="10860" y="5468"/>
                    <a:pt x="10712" y="4908"/>
                    <a:pt x="10535" y="4318"/>
                  </a:cubicBezTo>
                  <a:cubicBezTo>
                    <a:pt x="10033" y="2606"/>
                    <a:pt x="9237" y="688"/>
                    <a:pt x="7702" y="128"/>
                  </a:cubicBezTo>
                  <a:cubicBezTo>
                    <a:pt x="7451" y="41"/>
                    <a:pt x="7186" y="1"/>
                    <a:pt x="6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4"/>
            <p:cNvSpPr/>
            <p:nvPr/>
          </p:nvSpPr>
          <p:spPr>
            <a:xfrm>
              <a:off x="4302025" y="1959075"/>
              <a:ext cx="222075" cy="814250"/>
            </a:xfrm>
            <a:custGeom>
              <a:rect b="b" l="l" r="r" t="t"/>
              <a:pathLst>
                <a:path extrusionOk="0" h="32570" w="8883">
                  <a:moveTo>
                    <a:pt x="4577" y="0"/>
                  </a:moveTo>
                  <a:cubicBezTo>
                    <a:pt x="3756" y="0"/>
                    <a:pt x="2918" y="392"/>
                    <a:pt x="2391" y="1029"/>
                  </a:cubicBezTo>
                  <a:cubicBezTo>
                    <a:pt x="1741" y="1826"/>
                    <a:pt x="1564" y="2947"/>
                    <a:pt x="1446" y="3951"/>
                  </a:cubicBezTo>
                  <a:cubicBezTo>
                    <a:pt x="1004" y="8200"/>
                    <a:pt x="532" y="12449"/>
                    <a:pt x="0" y="16698"/>
                  </a:cubicBezTo>
                  <a:cubicBezTo>
                    <a:pt x="325" y="19442"/>
                    <a:pt x="591" y="22157"/>
                    <a:pt x="856" y="24901"/>
                  </a:cubicBezTo>
                  <a:cubicBezTo>
                    <a:pt x="1092" y="27409"/>
                    <a:pt x="1299" y="29947"/>
                    <a:pt x="1476" y="32484"/>
                  </a:cubicBezTo>
                  <a:cubicBezTo>
                    <a:pt x="1535" y="32484"/>
                    <a:pt x="1594" y="32484"/>
                    <a:pt x="1623" y="32514"/>
                  </a:cubicBezTo>
                  <a:cubicBezTo>
                    <a:pt x="1769" y="32546"/>
                    <a:pt x="1915" y="32570"/>
                    <a:pt x="2056" y="32570"/>
                  </a:cubicBezTo>
                  <a:cubicBezTo>
                    <a:pt x="2171" y="32570"/>
                    <a:pt x="2284" y="32554"/>
                    <a:pt x="2391" y="32514"/>
                  </a:cubicBezTo>
                  <a:cubicBezTo>
                    <a:pt x="2597" y="32396"/>
                    <a:pt x="2715" y="32189"/>
                    <a:pt x="2863" y="31983"/>
                  </a:cubicBezTo>
                  <a:cubicBezTo>
                    <a:pt x="4722" y="28914"/>
                    <a:pt x="6463" y="25756"/>
                    <a:pt x="8026" y="22481"/>
                  </a:cubicBezTo>
                  <a:cubicBezTo>
                    <a:pt x="8233" y="19029"/>
                    <a:pt x="8440" y="15547"/>
                    <a:pt x="8676" y="12065"/>
                  </a:cubicBezTo>
                  <a:cubicBezTo>
                    <a:pt x="8764" y="10383"/>
                    <a:pt x="8882" y="8672"/>
                    <a:pt x="8882" y="6960"/>
                  </a:cubicBezTo>
                  <a:cubicBezTo>
                    <a:pt x="8823" y="6606"/>
                    <a:pt x="8735" y="6282"/>
                    <a:pt x="8676" y="5928"/>
                  </a:cubicBezTo>
                  <a:cubicBezTo>
                    <a:pt x="8558" y="5455"/>
                    <a:pt x="8410" y="4895"/>
                    <a:pt x="8233" y="4305"/>
                  </a:cubicBezTo>
                  <a:cubicBezTo>
                    <a:pt x="7731" y="2593"/>
                    <a:pt x="6935" y="705"/>
                    <a:pt x="5400" y="144"/>
                  </a:cubicBezTo>
                  <a:cubicBezTo>
                    <a:pt x="5137" y="46"/>
                    <a:pt x="4858" y="0"/>
                    <a:pt x="4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64"/>
            <p:cNvSpPr/>
            <p:nvPr/>
          </p:nvSpPr>
          <p:spPr>
            <a:xfrm>
              <a:off x="4347025" y="1833525"/>
              <a:ext cx="562150" cy="950375"/>
            </a:xfrm>
            <a:custGeom>
              <a:rect b="b" l="l" r="r" t="t"/>
              <a:pathLst>
                <a:path extrusionOk="0" h="38015" w="22486">
                  <a:moveTo>
                    <a:pt x="14332" y="1"/>
                  </a:moveTo>
                  <a:cubicBezTo>
                    <a:pt x="14198" y="1"/>
                    <a:pt x="14075" y="68"/>
                    <a:pt x="13898" y="209"/>
                  </a:cubicBezTo>
                  <a:cubicBezTo>
                    <a:pt x="13190" y="711"/>
                    <a:pt x="12482" y="1212"/>
                    <a:pt x="11744" y="1625"/>
                  </a:cubicBezTo>
                  <a:cubicBezTo>
                    <a:pt x="11420" y="1832"/>
                    <a:pt x="11095" y="2009"/>
                    <a:pt x="10741" y="2097"/>
                  </a:cubicBezTo>
                  <a:cubicBezTo>
                    <a:pt x="10328" y="2186"/>
                    <a:pt x="9915" y="2186"/>
                    <a:pt x="9502" y="2186"/>
                  </a:cubicBezTo>
                  <a:cubicBezTo>
                    <a:pt x="9236" y="2186"/>
                    <a:pt x="8941" y="2156"/>
                    <a:pt x="8646" y="2127"/>
                  </a:cubicBezTo>
                  <a:cubicBezTo>
                    <a:pt x="8203" y="2009"/>
                    <a:pt x="7790" y="1802"/>
                    <a:pt x="7348" y="1684"/>
                  </a:cubicBezTo>
                  <a:cubicBezTo>
                    <a:pt x="7182" y="1638"/>
                    <a:pt x="7016" y="1615"/>
                    <a:pt x="6853" y="1615"/>
                  </a:cubicBezTo>
                  <a:cubicBezTo>
                    <a:pt x="6493" y="1615"/>
                    <a:pt x="6147" y="1727"/>
                    <a:pt x="5843" y="1950"/>
                  </a:cubicBezTo>
                  <a:cubicBezTo>
                    <a:pt x="4781" y="2747"/>
                    <a:pt x="3689" y="3514"/>
                    <a:pt x="2656" y="4340"/>
                  </a:cubicBezTo>
                  <a:cubicBezTo>
                    <a:pt x="1063" y="5668"/>
                    <a:pt x="0" y="7084"/>
                    <a:pt x="30" y="9209"/>
                  </a:cubicBezTo>
                  <a:cubicBezTo>
                    <a:pt x="30" y="9533"/>
                    <a:pt x="30" y="9828"/>
                    <a:pt x="59" y="10153"/>
                  </a:cubicBezTo>
                  <a:cubicBezTo>
                    <a:pt x="236" y="14461"/>
                    <a:pt x="1092" y="18739"/>
                    <a:pt x="1151" y="23048"/>
                  </a:cubicBezTo>
                  <a:cubicBezTo>
                    <a:pt x="1181" y="25054"/>
                    <a:pt x="1122" y="27090"/>
                    <a:pt x="886" y="29067"/>
                  </a:cubicBezTo>
                  <a:cubicBezTo>
                    <a:pt x="679" y="30719"/>
                    <a:pt x="148" y="32342"/>
                    <a:pt x="266" y="33995"/>
                  </a:cubicBezTo>
                  <a:cubicBezTo>
                    <a:pt x="295" y="34732"/>
                    <a:pt x="443" y="35588"/>
                    <a:pt x="1063" y="36060"/>
                  </a:cubicBezTo>
                  <a:cubicBezTo>
                    <a:pt x="1417" y="36326"/>
                    <a:pt x="1800" y="36267"/>
                    <a:pt x="2154" y="36414"/>
                  </a:cubicBezTo>
                  <a:cubicBezTo>
                    <a:pt x="2745" y="36680"/>
                    <a:pt x="3069" y="37329"/>
                    <a:pt x="3600" y="37654"/>
                  </a:cubicBezTo>
                  <a:cubicBezTo>
                    <a:pt x="4079" y="37933"/>
                    <a:pt x="4623" y="38014"/>
                    <a:pt x="5182" y="38014"/>
                  </a:cubicBezTo>
                  <a:cubicBezTo>
                    <a:pt x="5864" y="38014"/>
                    <a:pt x="6568" y="37893"/>
                    <a:pt x="7200" y="37860"/>
                  </a:cubicBezTo>
                  <a:cubicBezTo>
                    <a:pt x="7790" y="37801"/>
                    <a:pt x="8410" y="37772"/>
                    <a:pt x="9000" y="37742"/>
                  </a:cubicBezTo>
                  <a:cubicBezTo>
                    <a:pt x="10121" y="37654"/>
                    <a:pt x="11243" y="37595"/>
                    <a:pt x="12394" y="37565"/>
                  </a:cubicBezTo>
                  <a:cubicBezTo>
                    <a:pt x="13692" y="37536"/>
                    <a:pt x="15049" y="37536"/>
                    <a:pt x="16289" y="36946"/>
                  </a:cubicBezTo>
                  <a:cubicBezTo>
                    <a:pt x="16997" y="36621"/>
                    <a:pt x="17587" y="36060"/>
                    <a:pt x="18325" y="35736"/>
                  </a:cubicBezTo>
                  <a:cubicBezTo>
                    <a:pt x="19033" y="35411"/>
                    <a:pt x="19888" y="35441"/>
                    <a:pt x="20508" y="34910"/>
                  </a:cubicBezTo>
                  <a:cubicBezTo>
                    <a:pt x="21600" y="33936"/>
                    <a:pt x="21157" y="31723"/>
                    <a:pt x="21128" y="30424"/>
                  </a:cubicBezTo>
                  <a:cubicBezTo>
                    <a:pt x="21098" y="27592"/>
                    <a:pt x="20921" y="24788"/>
                    <a:pt x="21039" y="21956"/>
                  </a:cubicBezTo>
                  <a:cubicBezTo>
                    <a:pt x="21187" y="18503"/>
                    <a:pt x="21541" y="15081"/>
                    <a:pt x="21865" y="11658"/>
                  </a:cubicBezTo>
                  <a:cubicBezTo>
                    <a:pt x="21954" y="10477"/>
                    <a:pt x="22072" y="9297"/>
                    <a:pt x="22161" y="8117"/>
                  </a:cubicBezTo>
                  <a:cubicBezTo>
                    <a:pt x="22249" y="6907"/>
                    <a:pt x="22485" y="5756"/>
                    <a:pt x="22308" y="4546"/>
                  </a:cubicBezTo>
                  <a:cubicBezTo>
                    <a:pt x="22131" y="3425"/>
                    <a:pt x="20921" y="3042"/>
                    <a:pt x="20006" y="2599"/>
                  </a:cubicBezTo>
                  <a:cubicBezTo>
                    <a:pt x="19092" y="2186"/>
                    <a:pt x="18147" y="1773"/>
                    <a:pt x="17203" y="1389"/>
                  </a:cubicBezTo>
                  <a:cubicBezTo>
                    <a:pt x="16731" y="1183"/>
                    <a:pt x="16259" y="1035"/>
                    <a:pt x="15816" y="829"/>
                  </a:cubicBezTo>
                  <a:cubicBezTo>
                    <a:pt x="15433" y="622"/>
                    <a:pt x="15108" y="356"/>
                    <a:pt x="14754" y="150"/>
                  </a:cubicBezTo>
                  <a:cubicBezTo>
                    <a:pt x="14725" y="120"/>
                    <a:pt x="14666" y="91"/>
                    <a:pt x="14636" y="91"/>
                  </a:cubicBezTo>
                  <a:cubicBezTo>
                    <a:pt x="14517" y="31"/>
                    <a:pt x="14422" y="1"/>
                    <a:pt x="143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64"/>
            <p:cNvSpPr/>
            <p:nvPr/>
          </p:nvSpPr>
          <p:spPr>
            <a:xfrm>
              <a:off x="4518900" y="1885400"/>
              <a:ext cx="95925" cy="626875"/>
            </a:xfrm>
            <a:custGeom>
              <a:rect b="b" l="l" r="r" t="t"/>
              <a:pathLst>
                <a:path extrusionOk="0" h="25075" w="3837">
                  <a:moveTo>
                    <a:pt x="2343" y="0"/>
                  </a:moveTo>
                  <a:cubicBezTo>
                    <a:pt x="2273" y="0"/>
                    <a:pt x="2199" y="8"/>
                    <a:pt x="2125" y="22"/>
                  </a:cubicBezTo>
                  <a:cubicBezTo>
                    <a:pt x="1830" y="52"/>
                    <a:pt x="1506" y="81"/>
                    <a:pt x="1328" y="317"/>
                  </a:cubicBezTo>
                  <a:cubicBezTo>
                    <a:pt x="1240" y="406"/>
                    <a:pt x="1181" y="524"/>
                    <a:pt x="1151" y="642"/>
                  </a:cubicBezTo>
                  <a:cubicBezTo>
                    <a:pt x="945" y="1114"/>
                    <a:pt x="738" y="1586"/>
                    <a:pt x="532" y="2088"/>
                  </a:cubicBezTo>
                  <a:cubicBezTo>
                    <a:pt x="709" y="2353"/>
                    <a:pt x="886" y="2589"/>
                    <a:pt x="1092" y="2855"/>
                  </a:cubicBezTo>
                  <a:cubicBezTo>
                    <a:pt x="1210" y="3062"/>
                    <a:pt x="1447" y="3298"/>
                    <a:pt x="1447" y="3534"/>
                  </a:cubicBezTo>
                  <a:cubicBezTo>
                    <a:pt x="1565" y="5009"/>
                    <a:pt x="1328" y="6484"/>
                    <a:pt x="1210" y="7930"/>
                  </a:cubicBezTo>
                  <a:cubicBezTo>
                    <a:pt x="1063" y="9524"/>
                    <a:pt x="945" y="11088"/>
                    <a:pt x="797" y="12651"/>
                  </a:cubicBezTo>
                  <a:cubicBezTo>
                    <a:pt x="561" y="15720"/>
                    <a:pt x="148" y="18789"/>
                    <a:pt x="60" y="21858"/>
                  </a:cubicBezTo>
                  <a:cubicBezTo>
                    <a:pt x="1" y="23009"/>
                    <a:pt x="620" y="24248"/>
                    <a:pt x="1417" y="25074"/>
                  </a:cubicBezTo>
                  <a:cubicBezTo>
                    <a:pt x="1447" y="25045"/>
                    <a:pt x="1476" y="25015"/>
                    <a:pt x="1535" y="24986"/>
                  </a:cubicBezTo>
                  <a:cubicBezTo>
                    <a:pt x="2214" y="24307"/>
                    <a:pt x="2804" y="23510"/>
                    <a:pt x="3424" y="22802"/>
                  </a:cubicBezTo>
                  <a:cubicBezTo>
                    <a:pt x="3512" y="22713"/>
                    <a:pt x="3601" y="22595"/>
                    <a:pt x="3630" y="22477"/>
                  </a:cubicBezTo>
                  <a:cubicBezTo>
                    <a:pt x="3689" y="22330"/>
                    <a:pt x="3689" y="22182"/>
                    <a:pt x="3689" y="22035"/>
                  </a:cubicBezTo>
                  <a:cubicBezTo>
                    <a:pt x="3630" y="20264"/>
                    <a:pt x="3512" y="18464"/>
                    <a:pt x="3394" y="16664"/>
                  </a:cubicBezTo>
                  <a:cubicBezTo>
                    <a:pt x="3246" y="14569"/>
                    <a:pt x="3099" y="12474"/>
                    <a:pt x="2981" y="10379"/>
                  </a:cubicBezTo>
                  <a:cubicBezTo>
                    <a:pt x="2922" y="9317"/>
                    <a:pt x="2863" y="8284"/>
                    <a:pt x="2863" y="7222"/>
                  </a:cubicBezTo>
                  <a:cubicBezTo>
                    <a:pt x="2833" y="6691"/>
                    <a:pt x="2833" y="6160"/>
                    <a:pt x="2833" y="5629"/>
                  </a:cubicBezTo>
                  <a:cubicBezTo>
                    <a:pt x="2833" y="5216"/>
                    <a:pt x="2833" y="4803"/>
                    <a:pt x="2804" y="4360"/>
                  </a:cubicBezTo>
                  <a:cubicBezTo>
                    <a:pt x="2804" y="4094"/>
                    <a:pt x="2715" y="3711"/>
                    <a:pt x="2892" y="3504"/>
                  </a:cubicBezTo>
                  <a:cubicBezTo>
                    <a:pt x="3217" y="3062"/>
                    <a:pt x="3453" y="2530"/>
                    <a:pt x="3748" y="2058"/>
                  </a:cubicBezTo>
                  <a:cubicBezTo>
                    <a:pt x="3778" y="1999"/>
                    <a:pt x="3807" y="1940"/>
                    <a:pt x="3837" y="1852"/>
                  </a:cubicBezTo>
                  <a:cubicBezTo>
                    <a:pt x="3601" y="1321"/>
                    <a:pt x="3335" y="731"/>
                    <a:pt x="2922" y="317"/>
                  </a:cubicBezTo>
                  <a:cubicBezTo>
                    <a:pt x="2833" y="199"/>
                    <a:pt x="2715" y="81"/>
                    <a:pt x="2538" y="22"/>
                  </a:cubicBezTo>
                  <a:cubicBezTo>
                    <a:pt x="2479" y="8"/>
                    <a:pt x="2413" y="0"/>
                    <a:pt x="2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64"/>
            <p:cNvSpPr/>
            <p:nvPr/>
          </p:nvSpPr>
          <p:spPr>
            <a:xfrm>
              <a:off x="4488650" y="1814850"/>
              <a:ext cx="260425" cy="184325"/>
            </a:xfrm>
            <a:custGeom>
              <a:rect b="b" l="l" r="r" t="t"/>
              <a:pathLst>
                <a:path extrusionOk="0" h="7373" w="10417">
                  <a:moveTo>
                    <a:pt x="8691" y="0"/>
                  </a:moveTo>
                  <a:cubicBezTo>
                    <a:pt x="8607" y="0"/>
                    <a:pt x="8525" y="30"/>
                    <a:pt x="8469" y="100"/>
                  </a:cubicBezTo>
                  <a:cubicBezTo>
                    <a:pt x="8351" y="248"/>
                    <a:pt x="8263" y="366"/>
                    <a:pt x="8174" y="484"/>
                  </a:cubicBezTo>
                  <a:cubicBezTo>
                    <a:pt x="7997" y="661"/>
                    <a:pt x="7820" y="838"/>
                    <a:pt x="7614" y="1015"/>
                  </a:cubicBezTo>
                  <a:cubicBezTo>
                    <a:pt x="6994" y="1576"/>
                    <a:pt x="6256" y="2018"/>
                    <a:pt x="5489" y="2343"/>
                  </a:cubicBezTo>
                  <a:cubicBezTo>
                    <a:pt x="4907" y="2601"/>
                    <a:pt x="4309" y="2829"/>
                    <a:pt x="3695" y="2829"/>
                  </a:cubicBezTo>
                  <a:cubicBezTo>
                    <a:pt x="3469" y="2829"/>
                    <a:pt x="3241" y="2798"/>
                    <a:pt x="3011" y="2726"/>
                  </a:cubicBezTo>
                  <a:cubicBezTo>
                    <a:pt x="2657" y="2638"/>
                    <a:pt x="2332" y="2490"/>
                    <a:pt x="2037" y="2313"/>
                  </a:cubicBezTo>
                  <a:cubicBezTo>
                    <a:pt x="1801" y="2195"/>
                    <a:pt x="1624" y="1989"/>
                    <a:pt x="1447" y="1782"/>
                  </a:cubicBezTo>
                  <a:cubicBezTo>
                    <a:pt x="1358" y="1694"/>
                    <a:pt x="1270" y="1487"/>
                    <a:pt x="1152" y="1487"/>
                  </a:cubicBezTo>
                  <a:cubicBezTo>
                    <a:pt x="975" y="1487"/>
                    <a:pt x="857" y="1576"/>
                    <a:pt x="768" y="1723"/>
                  </a:cubicBezTo>
                  <a:cubicBezTo>
                    <a:pt x="709" y="1782"/>
                    <a:pt x="650" y="1900"/>
                    <a:pt x="591" y="1959"/>
                  </a:cubicBezTo>
                  <a:cubicBezTo>
                    <a:pt x="414" y="2225"/>
                    <a:pt x="237" y="2431"/>
                    <a:pt x="60" y="2697"/>
                  </a:cubicBezTo>
                  <a:cubicBezTo>
                    <a:pt x="60" y="2726"/>
                    <a:pt x="30" y="2756"/>
                    <a:pt x="1" y="2785"/>
                  </a:cubicBezTo>
                  <a:cubicBezTo>
                    <a:pt x="178" y="4290"/>
                    <a:pt x="325" y="5825"/>
                    <a:pt x="621" y="7270"/>
                  </a:cubicBezTo>
                  <a:cubicBezTo>
                    <a:pt x="621" y="7270"/>
                    <a:pt x="621" y="7241"/>
                    <a:pt x="650" y="7241"/>
                  </a:cubicBezTo>
                  <a:cubicBezTo>
                    <a:pt x="1034" y="6621"/>
                    <a:pt x="1329" y="5943"/>
                    <a:pt x="1624" y="5293"/>
                  </a:cubicBezTo>
                  <a:cubicBezTo>
                    <a:pt x="1889" y="4762"/>
                    <a:pt x="2125" y="4231"/>
                    <a:pt x="2479" y="3730"/>
                  </a:cubicBezTo>
                  <a:cubicBezTo>
                    <a:pt x="2645" y="3493"/>
                    <a:pt x="2924" y="3010"/>
                    <a:pt x="3257" y="3010"/>
                  </a:cubicBezTo>
                  <a:cubicBezTo>
                    <a:pt x="3339" y="3010"/>
                    <a:pt x="3424" y="3040"/>
                    <a:pt x="3512" y="3110"/>
                  </a:cubicBezTo>
                  <a:cubicBezTo>
                    <a:pt x="3955" y="3435"/>
                    <a:pt x="4220" y="3966"/>
                    <a:pt x="4456" y="4408"/>
                  </a:cubicBezTo>
                  <a:cubicBezTo>
                    <a:pt x="4752" y="5057"/>
                    <a:pt x="5106" y="5677"/>
                    <a:pt x="5489" y="6297"/>
                  </a:cubicBezTo>
                  <a:cubicBezTo>
                    <a:pt x="5637" y="6503"/>
                    <a:pt x="5784" y="6739"/>
                    <a:pt x="5961" y="6946"/>
                  </a:cubicBezTo>
                  <a:cubicBezTo>
                    <a:pt x="6020" y="7064"/>
                    <a:pt x="6109" y="7211"/>
                    <a:pt x="6197" y="7300"/>
                  </a:cubicBezTo>
                  <a:cubicBezTo>
                    <a:pt x="6247" y="7349"/>
                    <a:pt x="6275" y="7373"/>
                    <a:pt x="6301" y="7373"/>
                  </a:cubicBezTo>
                  <a:cubicBezTo>
                    <a:pt x="6336" y="7373"/>
                    <a:pt x="6365" y="7327"/>
                    <a:pt x="6433" y="7241"/>
                  </a:cubicBezTo>
                  <a:cubicBezTo>
                    <a:pt x="7319" y="6002"/>
                    <a:pt x="8174" y="4762"/>
                    <a:pt x="9119" y="3523"/>
                  </a:cubicBezTo>
                  <a:cubicBezTo>
                    <a:pt x="9355" y="3198"/>
                    <a:pt x="9591" y="2874"/>
                    <a:pt x="9797" y="2549"/>
                  </a:cubicBezTo>
                  <a:cubicBezTo>
                    <a:pt x="9945" y="2343"/>
                    <a:pt x="10417" y="1812"/>
                    <a:pt x="10358" y="1546"/>
                  </a:cubicBezTo>
                  <a:cubicBezTo>
                    <a:pt x="10358" y="1546"/>
                    <a:pt x="10328" y="1487"/>
                    <a:pt x="10269" y="1428"/>
                  </a:cubicBezTo>
                  <a:lnTo>
                    <a:pt x="10240" y="1399"/>
                  </a:lnTo>
                  <a:cubicBezTo>
                    <a:pt x="10063" y="1221"/>
                    <a:pt x="9797" y="956"/>
                    <a:pt x="9532" y="720"/>
                  </a:cubicBezTo>
                  <a:cubicBezTo>
                    <a:pt x="9355" y="513"/>
                    <a:pt x="9148" y="277"/>
                    <a:pt x="8942" y="100"/>
                  </a:cubicBezTo>
                  <a:cubicBezTo>
                    <a:pt x="8879" y="38"/>
                    <a:pt x="8784" y="0"/>
                    <a:pt x="8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64"/>
            <p:cNvSpPr/>
            <p:nvPr/>
          </p:nvSpPr>
          <p:spPr>
            <a:xfrm>
              <a:off x="4366950" y="2671075"/>
              <a:ext cx="506075" cy="117125"/>
            </a:xfrm>
            <a:custGeom>
              <a:rect b="b" l="l" r="r" t="t"/>
              <a:pathLst>
                <a:path extrusionOk="0" h="4685" w="20243">
                  <a:moveTo>
                    <a:pt x="19302" y="1"/>
                  </a:moveTo>
                  <a:cubicBezTo>
                    <a:pt x="19223" y="1"/>
                    <a:pt x="19141" y="11"/>
                    <a:pt x="19062" y="21"/>
                  </a:cubicBezTo>
                  <a:cubicBezTo>
                    <a:pt x="15172" y="512"/>
                    <a:pt x="10585" y="1577"/>
                    <a:pt x="6334" y="1577"/>
                  </a:cubicBezTo>
                  <a:cubicBezTo>
                    <a:pt x="4716" y="1577"/>
                    <a:pt x="3146" y="1422"/>
                    <a:pt x="1682" y="1024"/>
                  </a:cubicBezTo>
                  <a:cubicBezTo>
                    <a:pt x="1502" y="975"/>
                    <a:pt x="1340" y="952"/>
                    <a:pt x="1195" y="952"/>
                  </a:cubicBezTo>
                  <a:cubicBezTo>
                    <a:pt x="554" y="952"/>
                    <a:pt x="233" y="1396"/>
                    <a:pt x="89" y="1998"/>
                  </a:cubicBezTo>
                  <a:cubicBezTo>
                    <a:pt x="59" y="2145"/>
                    <a:pt x="59" y="2322"/>
                    <a:pt x="30" y="2470"/>
                  </a:cubicBezTo>
                  <a:cubicBezTo>
                    <a:pt x="30" y="2765"/>
                    <a:pt x="0" y="3060"/>
                    <a:pt x="89" y="3325"/>
                  </a:cubicBezTo>
                  <a:cubicBezTo>
                    <a:pt x="354" y="4152"/>
                    <a:pt x="1623" y="4211"/>
                    <a:pt x="2361" y="4358"/>
                  </a:cubicBezTo>
                  <a:cubicBezTo>
                    <a:pt x="3662" y="4590"/>
                    <a:pt x="4969" y="4685"/>
                    <a:pt x="6277" y="4685"/>
                  </a:cubicBezTo>
                  <a:cubicBezTo>
                    <a:pt x="10631" y="4685"/>
                    <a:pt x="15002" y="3634"/>
                    <a:pt x="19268" y="3089"/>
                  </a:cubicBezTo>
                  <a:cubicBezTo>
                    <a:pt x="20242" y="2942"/>
                    <a:pt x="20124" y="2293"/>
                    <a:pt x="20006" y="1526"/>
                  </a:cubicBezTo>
                  <a:cubicBezTo>
                    <a:pt x="19947" y="1201"/>
                    <a:pt x="19888" y="876"/>
                    <a:pt x="19829" y="552"/>
                  </a:cubicBezTo>
                  <a:cubicBezTo>
                    <a:pt x="19800" y="434"/>
                    <a:pt x="19770" y="316"/>
                    <a:pt x="19711" y="198"/>
                  </a:cubicBezTo>
                  <a:cubicBezTo>
                    <a:pt x="19613" y="40"/>
                    <a:pt x="19462" y="1"/>
                    <a:pt x="19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4"/>
            <p:cNvSpPr/>
            <p:nvPr/>
          </p:nvSpPr>
          <p:spPr>
            <a:xfrm>
              <a:off x="4244475" y="1857075"/>
              <a:ext cx="270775" cy="1499250"/>
            </a:xfrm>
            <a:custGeom>
              <a:rect b="b" l="l" r="r" t="t"/>
              <a:pathLst>
                <a:path extrusionOk="0" h="59970" w="10831">
                  <a:moveTo>
                    <a:pt x="10426" y="1"/>
                  </a:moveTo>
                  <a:cubicBezTo>
                    <a:pt x="10314" y="1"/>
                    <a:pt x="10052" y="340"/>
                    <a:pt x="10004" y="388"/>
                  </a:cubicBezTo>
                  <a:cubicBezTo>
                    <a:pt x="9709" y="654"/>
                    <a:pt x="9443" y="919"/>
                    <a:pt x="9148" y="1155"/>
                  </a:cubicBezTo>
                  <a:cubicBezTo>
                    <a:pt x="8588" y="1627"/>
                    <a:pt x="7968" y="2100"/>
                    <a:pt x="7378" y="2542"/>
                  </a:cubicBezTo>
                  <a:cubicBezTo>
                    <a:pt x="6434" y="3309"/>
                    <a:pt x="5253" y="4136"/>
                    <a:pt x="4663" y="5198"/>
                  </a:cubicBezTo>
                  <a:cubicBezTo>
                    <a:pt x="4279" y="5877"/>
                    <a:pt x="3955" y="6585"/>
                    <a:pt x="3837" y="7381"/>
                  </a:cubicBezTo>
                  <a:cubicBezTo>
                    <a:pt x="3217" y="11188"/>
                    <a:pt x="3483" y="15112"/>
                    <a:pt x="3601" y="18978"/>
                  </a:cubicBezTo>
                  <a:cubicBezTo>
                    <a:pt x="3719" y="23050"/>
                    <a:pt x="4014" y="27269"/>
                    <a:pt x="3748" y="31371"/>
                  </a:cubicBezTo>
                  <a:cubicBezTo>
                    <a:pt x="3719" y="31991"/>
                    <a:pt x="3660" y="32581"/>
                    <a:pt x="3601" y="33171"/>
                  </a:cubicBezTo>
                  <a:cubicBezTo>
                    <a:pt x="3365" y="35502"/>
                    <a:pt x="2922" y="37833"/>
                    <a:pt x="2420" y="40164"/>
                  </a:cubicBezTo>
                  <a:cubicBezTo>
                    <a:pt x="2214" y="41108"/>
                    <a:pt x="2007" y="42082"/>
                    <a:pt x="1771" y="43056"/>
                  </a:cubicBezTo>
                  <a:cubicBezTo>
                    <a:pt x="1034" y="46036"/>
                    <a:pt x="1" y="49105"/>
                    <a:pt x="178" y="52233"/>
                  </a:cubicBezTo>
                  <a:cubicBezTo>
                    <a:pt x="296" y="54269"/>
                    <a:pt x="1801" y="55921"/>
                    <a:pt x="3335" y="57131"/>
                  </a:cubicBezTo>
                  <a:cubicBezTo>
                    <a:pt x="4516" y="58075"/>
                    <a:pt x="5784" y="58960"/>
                    <a:pt x="7171" y="59521"/>
                  </a:cubicBezTo>
                  <a:cubicBezTo>
                    <a:pt x="7535" y="59657"/>
                    <a:pt x="8198" y="59970"/>
                    <a:pt x="8699" y="59970"/>
                  </a:cubicBezTo>
                  <a:cubicBezTo>
                    <a:pt x="8847" y="59970"/>
                    <a:pt x="8981" y="59942"/>
                    <a:pt x="9089" y="59875"/>
                  </a:cubicBezTo>
                  <a:cubicBezTo>
                    <a:pt x="8174" y="50698"/>
                    <a:pt x="8824" y="41167"/>
                    <a:pt x="9414" y="31991"/>
                  </a:cubicBezTo>
                  <a:cubicBezTo>
                    <a:pt x="9679" y="28243"/>
                    <a:pt x="9945" y="24525"/>
                    <a:pt x="10210" y="20778"/>
                  </a:cubicBezTo>
                  <a:cubicBezTo>
                    <a:pt x="10240" y="20158"/>
                    <a:pt x="10299" y="19509"/>
                    <a:pt x="10328" y="18889"/>
                  </a:cubicBezTo>
                  <a:cubicBezTo>
                    <a:pt x="10476" y="16558"/>
                    <a:pt x="10624" y="14227"/>
                    <a:pt x="10712" y="11896"/>
                  </a:cubicBezTo>
                  <a:cubicBezTo>
                    <a:pt x="10771" y="9890"/>
                    <a:pt x="10830" y="7883"/>
                    <a:pt x="10801" y="5847"/>
                  </a:cubicBezTo>
                  <a:lnTo>
                    <a:pt x="10801" y="3634"/>
                  </a:lnTo>
                  <a:cubicBezTo>
                    <a:pt x="10771" y="2985"/>
                    <a:pt x="10742" y="2365"/>
                    <a:pt x="10683" y="1716"/>
                  </a:cubicBezTo>
                  <a:cubicBezTo>
                    <a:pt x="10624" y="1155"/>
                    <a:pt x="10594" y="595"/>
                    <a:pt x="10476" y="64"/>
                  </a:cubicBezTo>
                  <a:cubicBezTo>
                    <a:pt x="10470" y="19"/>
                    <a:pt x="10452" y="1"/>
                    <a:pt x="10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4"/>
            <p:cNvSpPr/>
            <p:nvPr/>
          </p:nvSpPr>
          <p:spPr>
            <a:xfrm>
              <a:off x="4614800" y="1818400"/>
              <a:ext cx="358550" cy="1539425"/>
            </a:xfrm>
            <a:custGeom>
              <a:rect b="b" l="l" r="r" t="t"/>
              <a:pathLst>
                <a:path extrusionOk="0" h="61577" w="14342">
                  <a:moveTo>
                    <a:pt x="4116" y="0"/>
                  </a:moveTo>
                  <a:cubicBezTo>
                    <a:pt x="4063" y="0"/>
                    <a:pt x="4009" y="22"/>
                    <a:pt x="3955" y="76"/>
                  </a:cubicBezTo>
                  <a:cubicBezTo>
                    <a:pt x="3837" y="253"/>
                    <a:pt x="3807" y="460"/>
                    <a:pt x="3719" y="637"/>
                  </a:cubicBezTo>
                  <a:cubicBezTo>
                    <a:pt x="2833" y="2909"/>
                    <a:pt x="1771" y="5122"/>
                    <a:pt x="1092" y="7483"/>
                  </a:cubicBezTo>
                  <a:cubicBezTo>
                    <a:pt x="414" y="9755"/>
                    <a:pt x="443" y="12440"/>
                    <a:pt x="355" y="14800"/>
                  </a:cubicBezTo>
                  <a:cubicBezTo>
                    <a:pt x="60" y="21823"/>
                    <a:pt x="30" y="28875"/>
                    <a:pt x="89" y="35928"/>
                  </a:cubicBezTo>
                  <a:cubicBezTo>
                    <a:pt x="89" y="40000"/>
                    <a:pt x="237" y="44190"/>
                    <a:pt x="266" y="48321"/>
                  </a:cubicBezTo>
                  <a:cubicBezTo>
                    <a:pt x="266" y="52422"/>
                    <a:pt x="1" y="56494"/>
                    <a:pt x="119" y="60596"/>
                  </a:cubicBezTo>
                  <a:cubicBezTo>
                    <a:pt x="148" y="61127"/>
                    <a:pt x="502" y="61422"/>
                    <a:pt x="886" y="61481"/>
                  </a:cubicBezTo>
                  <a:cubicBezTo>
                    <a:pt x="886" y="61481"/>
                    <a:pt x="886" y="61481"/>
                    <a:pt x="886" y="61510"/>
                  </a:cubicBezTo>
                  <a:lnTo>
                    <a:pt x="945" y="61510"/>
                  </a:lnTo>
                  <a:cubicBezTo>
                    <a:pt x="1475" y="61555"/>
                    <a:pt x="2002" y="61577"/>
                    <a:pt x="2525" y="61577"/>
                  </a:cubicBezTo>
                  <a:cubicBezTo>
                    <a:pt x="6890" y="61577"/>
                    <a:pt x="10968" y="60051"/>
                    <a:pt x="14341" y="57232"/>
                  </a:cubicBezTo>
                  <a:cubicBezTo>
                    <a:pt x="13869" y="54635"/>
                    <a:pt x="13545" y="52039"/>
                    <a:pt x="13072" y="49442"/>
                  </a:cubicBezTo>
                  <a:cubicBezTo>
                    <a:pt x="13013" y="49088"/>
                    <a:pt x="12954" y="48734"/>
                    <a:pt x="12895" y="48409"/>
                  </a:cubicBezTo>
                  <a:cubicBezTo>
                    <a:pt x="11863" y="42980"/>
                    <a:pt x="11745" y="37432"/>
                    <a:pt x="11686" y="31915"/>
                  </a:cubicBezTo>
                  <a:cubicBezTo>
                    <a:pt x="11686" y="31738"/>
                    <a:pt x="11686" y="31561"/>
                    <a:pt x="11686" y="31413"/>
                  </a:cubicBezTo>
                  <a:cubicBezTo>
                    <a:pt x="11656" y="28993"/>
                    <a:pt x="11686" y="26544"/>
                    <a:pt x="11715" y="24125"/>
                  </a:cubicBezTo>
                  <a:cubicBezTo>
                    <a:pt x="11745" y="23033"/>
                    <a:pt x="11745" y="21971"/>
                    <a:pt x="11774" y="20879"/>
                  </a:cubicBezTo>
                  <a:cubicBezTo>
                    <a:pt x="11804" y="18459"/>
                    <a:pt x="11863" y="16040"/>
                    <a:pt x="11892" y="13650"/>
                  </a:cubicBezTo>
                  <a:cubicBezTo>
                    <a:pt x="11892" y="12351"/>
                    <a:pt x="12040" y="10994"/>
                    <a:pt x="12128" y="9666"/>
                  </a:cubicBezTo>
                  <a:cubicBezTo>
                    <a:pt x="12217" y="8073"/>
                    <a:pt x="12276" y="6479"/>
                    <a:pt x="12010" y="4974"/>
                  </a:cubicBezTo>
                  <a:cubicBezTo>
                    <a:pt x="11833" y="4030"/>
                    <a:pt x="11272" y="3322"/>
                    <a:pt x="10564" y="2791"/>
                  </a:cubicBezTo>
                  <a:cubicBezTo>
                    <a:pt x="9797" y="2230"/>
                    <a:pt x="8853" y="1847"/>
                    <a:pt x="7968" y="1552"/>
                  </a:cubicBezTo>
                  <a:cubicBezTo>
                    <a:pt x="7407" y="1375"/>
                    <a:pt x="6817" y="1197"/>
                    <a:pt x="6256" y="1050"/>
                  </a:cubicBezTo>
                  <a:cubicBezTo>
                    <a:pt x="6020" y="961"/>
                    <a:pt x="5755" y="873"/>
                    <a:pt x="5489" y="784"/>
                  </a:cubicBezTo>
                  <a:cubicBezTo>
                    <a:pt x="5105" y="666"/>
                    <a:pt x="4781" y="637"/>
                    <a:pt x="4515" y="283"/>
                  </a:cubicBezTo>
                  <a:cubicBezTo>
                    <a:pt x="4406" y="174"/>
                    <a:pt x="4265" y="0"/>
                    <a:pt x="4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4"/>
            <p:cNvSpPr/>
            <p:nvPr/>
          </p:nvSpPr>
          <p:spPr>
            <a:xfrm>
              <a:off x="4321950" y="2661250"/>
              <a:ext cx="113625" cy="235350"/>
            </a:xfrm>
            <a:custGeom>
              <a:rect b="b" l="l" r="r" t="t"/>
              <a:pathLst>
                <a:path extrusionOk="0" h="9414" w="4545">
                  <a:moveTo>
                    <a:pt x="885" y="1"/>
                  </a:moveTo>
                  <a:cubicBezTo>
                    <a:pt x="885" y="2568"/>
                    <a:pt x="561" y="5135"/>
                    <a:pt x="0" y="7672"/>
                  </a:cubicBezTo>
                  <a:cubicBezTo>
                    <a:pt x="590" y="8233"/>
                    <a:pt x="1180" y="8823"/>
                    <a:pt x="1741" y="9413"/>
                  </a:cubicBezTo>
                  <a:cubicBezTo>
                    <a:pt x="1800" y="9384"/>
                    <a:pt x="1859" y="9354"/>
                    <a:pt x="1889" y="9325"/>
                  </a:cubicBezTo>
                  <a:cubicBezTo>
                    <a:pt x="2302" y="9118"/>
                    <a:pt x="2685" y="8912"/>
                    <a:pt x="3069" y="8676"/>
                  </a:cubicBezTo>
                  <a:cubicBezTo>
                    <a:pt x="3512" y="8410"/>
                    <a:pt x="3836" y="8292"/>
                    <a:pt x="4013" y="7938"/>
                  </a:cubicBezTo>
                  <a:cubicBezTo>
                    <a:pt x="4072" y="7790"/>
                    <a:pt x="4131" y="7613"/>
                    <a:pt x="4161" y="7348"/>
                  </a:cubicBezTo>
                  <a:cubicBezTo>
                    <a:pt x="4220" y="6256"/>
                    <a:pt x="4308" y="5135"/>
                    <a:pt x="4367" y="4014"/>
                  </a:cubicBezTo>
                  <a:cubicBezTo>
                    <a:pt x="4456" y="2833"/>
                    <a:pt x="4367" y="1535"/>
                    <a:pt x="4544" y="296"/>
                  </a:cubicBezTo>
                  <a:lnTo>
                    <a:pt x="4544" y="296"/>
                  </a:lnTo>
                  <a:cubicBezTo>
                    <a:pt x="4248" y="317"/>
                    <a:pt x="3950" y="328"/>
                    <a:pt x="3651" y="328"/>
                  </a:cubicBezTo>
                  <a:cubicBezTo>
                    <a:pt x="2729" y="328"/>
                    <a:pt x="1799" y="223"/>
                    <a:pt x="8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4"/>
            <p:cNvSpPr/>
            <p:nvPr/>
          </p:nvSpPr>
          <p:spPr>
            <a:xfrm>
              <a:off x="4427425" y="2060775"/>
              <a:ext cx="87075" cy="87075"/>
            </a:xfrm>
            <a:custGeom>
              <a:rect b="b" l="l" r="r" t="t"/>
              <a:pathLst>
                <a:path extrusionOk="0" h="3483" w="3483">
                  <a:moveTo>
                    <a:pt x="1742" y="1"/>
                  </a:moveTo>
                  <a:cubicBezTo>
                    <a:pt x="768" y="1"/>
                    <a:pt x="1" y="768"/>
                    <a:pt x="1" y="1742"/>
                  </a:cubicBezTo>
                  <a:cubicBezTo>
                    <a:pt x="1" y="2686"/>
                    <a:pt x="768" y="3482"/>
                    <a:pt x="1742" y="3482"/>
                  </a:cubicBezTo>
                  <a:cubicBezTo>
                    <a:pt x="2686" y="3482"/>
                    <a:pt x="3483" y="2686"/>
                    <a:pt x="3483" y="1742"/>
                  </a:cubicBezTo>
                  <a:cubicBezTo>
                    <a:pt x="3483" y="768"/>
                    <a:pt x="2686" y="1"/>
                    <a:pt x="1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4"/>
            <p:cNvSpPr/>
            <p:nvPr/>
          </p:nvSpPr>
          <p:spPr>
            <a:xfrm>
              <a:off x="4693000" y="2421500"/>
              <a:ext cx="214700" cy="328850"/>
            </a:xfrm>
            <a:custGeom>
              <a:rect b="b" l="l" r="r" t="t"/>
              <a:pathLst>
                <a:path extrusionOk="0" h="13154" w="8588">
                  <a:moveTo>
                    <a:pt x="8587" y="1"/>
                  </a:moveTo>
                  <a:lnTo>
                    <a:pt x="8587" y="1"/>
                  </a:lnTo>
                  <a:cubicBezTo>
                    <a:pt x="6256" y="1063"/>
                    <a:pt x="4013" y="2332"/>
                    <a:pt x="2154" y="4073"/>
                  </a:cubicBezTo>
                  <a:cubicBezTo>
                    <a:pt x="1623" y="4545"/>
                    <a:pt x="1122" y="5164"/>
                    <a:pt x="1210" y="5873"/>
                  </a:cubicBezTo>
                  <a:cubicBezTo>
                    <a:pt x="1269" y="6227"/>
                    <a:pt x="1476" y="6551"/>
                    <a:pt x="1535" y="6905"/>
                  </a:cubicBezTo>
                  <a:cubicBezTo>
                    <a:pt x="1623" y="7318"/>
                    <a:pt x="1505" y="7761"/>
                    <a:pt x="1358" y="8145"/>
                  </a:cubicBezTo>
                  <a:cubicBezTo>
                    <a:pt x="1122" y="8764"/>
                    <a:pt x="827" y="9325"/>
                    <a:pt x="502" y="9856"/>
                  </a:cubicBezTo>
                  <a:cubicBezTo>
                    <a:pt x="384" y="10033"/>
                    <a:pt x="0" y="10387"/>
                    <a:pt x="59" y="10594"/>
                  </a:cubicBezTo>
                  <a:cubicBezTo>
                    <a:pt x="118" y="10830"/>
                    <a:pt x="561" y="10948"/>
                    <a:pt x="679" y="11154"/>
                  </a:cubicBezTo>
                  <a:cubicBezTo>
                    <a:pt x="797" y="11302"/>
                    <a:pt x="797" y="11509"/>
                    <a:pt x="856" y="11686"/>
                  </a:cubicBezTo>
                  <a:cubicBezTo>
                    <a:pt x="1004" y="12158"/>
                    <a:pt x="1417" y="12482"/>
                    <a:pt x="1859" y="12689"/>
                  </a:cubicBezTo>
                  <a:cubicBezTo>
                    <a:pt x="2272" y="12866"/>
                    <a:pt x="2774" y="12954"/>
                    <a:pt x="3246" y="13013"/>
                  </a:cubicBezTo>
                  <a:cubicBezTo>
                    <a:pt x="3541" y="13072"/>
                    <a:pt x="3866" y="13102"/>
                    <a:pt x="4161" y="13131"/>
                  </a:cubicBezTo>
                  <a:cubicBezTo>
                    <a:pt x="4190" y="13146"/>
                    <a:pt x="4220" y="13154"/>
                    <a:pt x="4249" y="13154"/>
                  </a:cubicBezTo>
                  <a:cubicBezTo>
                    <a:pt x="4279" y="13154"/>
                    <a:pt x="4308" y="13146"/>
                    <a:pt x="4338" y="13131"/>
                  </a:cubicBezTo>
                  <a:cubicBezTo>
                    <a:pt x="4427" y="13131"/>
                    <a:pt x="4486" y="13043"/>
                    <a:pt x="4545" y="12984"/>
                  </a:cubicBezTo>
                  <a:cubicBezTo>
                    <a:pt x="4869" y="12571"/>
                    <a:pt x="5223" y="12158"/>
                    <a:pt x="5518" y="11715"/>
                  </a:cubicBezTo>
                  <a:cubicBezTo>
                    <a:pt x="5902" y="11095"/>
                    <a:pt x="6197" y="10417"/>
                    <a:pt x="6610" y="9827"/>
                  </a:cubicBezTo>
                  <a:cubicBezTo>
                    <a:pt x="6964" y="9325"/>
                    <a:pt x="7407" y="8882"/>
                    <a:pt x="7849" y="8440"/>
                  </a:cubicBezTo>
                  <a:cubicBezTo>
                    <a:pt x="8085" y="8233"/>
                    <a:pt x="8322" y="7997"/>
                    <a:pt x="8558" y="7791"/>
                  </a:cubicBezTo>
                  <a:cubicBezTo>
                    <a:pt x="8558" y="7614"/>
                    <a:pt x="8558" y="7437"/>
                    <a:pt x="8558" y="7289"/>
                  </a:cubicBezTo>
                  <a:cubicBezTo>
                    <a:pt x="8528" y="4869"/>
                    <a:pt x="8558" y="2420"/>
                    <a:pt x="8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4"/>
            <p:cNvSpPr/>
            <p:nvPr/>
          </p:nvSpPr>
          <p:spPr>
            <a:xfrm>
              <a:off x="4774150" y="1888900"/>
              <a:ext cx="147550" cy="451475"/>
            </a:xfrm>
            <a:custGeom>
              <a:rect b="b" l="l" r="r" t="t"/>
              <a:pathLst>
                <a:path extrusionOk="0" h="18059" w="5902">
                  <a:moveTo>
                    <a:pt x="4190" y="0"/>
                  </a:moveTo>
                  <a:cubicBezTo>
                    <a:pt x="2921" y="473"/>
                    <a:pt x="1859" y="1505"/>
                    <a:pt x="1181" y="2656"/>
                  </a:cubicBezTo>
                  <a:cubicBezTo>
                    <a:pt x="0" y="4692"/>
                    <a:pt x="207" y="7318"/>
                    <a:pt x="738" y="9502"/>
                  </a:cubicBezTo>
                  <a:cubicBezTo>
                    <a:pt x="1505" y="12718"/>
                    <a:pt x="3453" y="15374"/>
                    <a:pt x="5400" y="18059"/>
                  </a:cubicBezTo>
                  <a:cubicBezTo>
                    <a:pt x="5430" y="15639"/>
                    <a:pt x="5489" y="13220"/>
                    <a:pt x="5518" y="10830"/>
                  </a:cubicBezTo>
                  <a:cubicBezTo>
                    <a:pt x="5518" y="9531"/>
                    <a:pt x="5666" y="8174"/>
                    <a:pt x="5754" y="6846"/>
                  </a:cubicBezTo>
                  <a:cubicBezTo>
                    <a:pt x="5843" y="5253"/>
                    <a:pt x="5902" y="3659"/>
                    <a:pt x="5636" y="2154"/>
                  </a:cubicBezTo>
                  <a:cubicBezTo>
                    <a:pt x="5459" y="1210"/>
                    <a:pt x="4898" y="502"/>
                    <a:pt x="4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4"/>
            <p:cNvSpPr/>
            <p:nvPr/>
          </p:nvSpPr>
          <p:spPr>
            <a:xfrm>
              <a:off x="4685625" y="2518875"/>
              <a:ext cx="192550" cy="311950"/>
            </a:xfrm>
            <a:custGeom>
              <a:rect b="b" l="l" r="r" t="t"/>
              <a:pathLst>
                <a:path extrusionOk="0" h="12478" w="7702">
                  <a:moveTo>
                    <a:pt x="5017" y="1"/>
                  </a:moveTo>
                  <a:cubicBezTo>
                    <a:pt x="5017" y="30"/>
                    <a:pt x="4987" y="30"/>
                    <a:pt x="4987" y="60"/>
                  </a:cubicBezTo>
                  <a:cubicBezTo>
                    <a:pt x="4515" y="473"/>
                    <a:pt x="4131" y="915"/>
                    <a:pt x="3777" y="1417"/>
                  </a:cubicBezTo>
                  <a:cubicBezTo>
                    <a:pt x="3600" y="1653"/>
                    <a:pt x="3453" y="1889"/>
                    <a:pt x="3305" y="2096"/>
                  </a:cubicBezTo>
                  <a:cubicBezTo>
                    <a:pt x="3010" y="2597"/>
                    <a:pt x="2833" y="3158"/>
                    <a:pt x="2626" y="3689"/>
                  </a:cubicBezTo>
                  <a:cubicBezTo>
                    <a:pt x="2508" y="3984"/>
                    <a:pt x="2390" y="4250"/>
                    <a:pt x="2243" y="4545"/>
                  </a:cubicBezTo>
                  <a:cubicBezTo>
                    <a:pt x="1889" y="5194"/>
                    <a:pt x="1328" y="5666"/>
                    <a:pt x="974" y="6315"/>
                  </a:cubicBezTo>
                  <a:cubicBezTo>
                    <a:pt x="0" y="8027"/>
                    <a:pt x="413" y="10122"/>
                    <a:pt x="827" y="12010"/>
                  </a:cubicBezTo>
                  <a:cubicBezTo>
                    <a:pt x="877" y="12212"/>
                    <a:pt x="1013" y="12478"/>
                    <a:pt x="1199" y="12478"/>
                  </a:cubicBezTo>
                  <a:cubicBezTo>
                    <a:pt x="1231" y="12478"/>
                    <a:pt x="1264" y="12470"/>
                    <a:pt x="1299" y="12453"/>
                  </a:cubicBezTo>
                  <a:cubicBezTo>
                    <a:pt x="1387" y="12423"/>
                    <a:pt x="1446" y="12305"/>
                    <a:pt x="1476" y="12187"/>
                  </a:cubicBezTo>
                  <a:cubicBezTo>
                    <a:pt x="1682" y="11538"/>
                    <a:pt x="1800" y="10859"/>
                    <a:pt x="1977" y="10210"/>
                  </a:cubicBezTo>
                  <a:cubicBezTo>
                    <a:pt x="2184" y="9561"/>
                    <a:pt x="2361" y="9030"/>
                    <a:pt x="2892" y="8587"/>
                  </a:cubicBezTo>
                  <a:cubicBezTo>
                    <a:pt x="3217" y="8351"/>
                    <a:pt x="3571" y="8145"/>
                    <a:pt x="3895" y="7850"/>
                  </a:cubicBezTo>
                  <a:cubicBezTo>
                    <a:pt x="4190" y="7584"/>
                    <a:pt x="4485" y="7200"/>
                    <a:pt x="4692" y="6758"/>
                  </a:cubicBezTo>
                  <a:cubicBezTo>
                    <a:pt x="4928" y="6315"/>
                    <a:pt x="5076" y="5784"/>
                    <a:pt x="5076" y="5341"/>
                  </a:cubicBezTo>
                  <a:cubicBezTo>
                    <a:pt x="5105" y="4545"/>
                    <a:pt x="5400" y="4073"/>
                    <a:pt x="5902" y="3571"/>
                  </a:cubicBezTo>
                  <a:cubicBezTo>
                    <a:pt x="5990" y="3483"/>
                    <a:pt x="6079" y="3394"/>
                    <a:pt x="6138" y="3335"/>
                  </a:cubicBezTo>
                  <a:cubicBezTo>
                    <a:pt x="6699" y="2804"/>
                    <a:pt x="7141" y="2184"/>
                    <a:pt x="7702" y="1683"/>
                  </a:cubicBezTo>
                  <a:cubicBezTo>
                    <a:pt x="7171" y="1269"/>
                    <a:pt x="6610" y="886"/>
                    <a:pt x="6020" y="532"/>
                  </a:cubicBezTo>
                  <a:cubicBezTo>
                    <a:pt x="5695" y="355"/>
                    <a:pt x="5371" y="178"/>
                    <a:pt x="5017" y="1"/>
                  </a:cubicBezTo>
                  <a:close/>
                </a:path>
              </a:pathLst>
            </a:custGeom>
            <a:solidFill>
              <a:srgbClr val="924B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4"/>
            <p:cNvSpPr/>
            <p:nvPr/>
          </p:nvSpPr>
          <p:spPr>
            <a:xfrm>
              <a:off x="4678975" y="2100600"/>
              <a:ext cx="124700" cy="29550"/>
            </a:xfrm>
            <a:custGeom>
              <a:rect b="b" l="l" r="r" t="t"/>
              <a:pathLst>
                <a:path extrusionOk="0" h="1182" w="4988">
                  <a:moveTo>
                    <a:pt x="60" y="1"/>
                  </a:moveTo>
                  <a:cubicBezTo>
                    <a:pt x="30" y="1"/>
                    <a:pt x="1" y="30"/>
                    <a:pt x="1" y="60"/>
                  </a:cubicBezTo>
                  <a:lnTo>
                    <a:pt x="1" y="1122"/>
                  </a:lnTo>
                  <a:cubicBezTo>
                    <a:pt x="1" y="1152"/>
                    <a:pt x="30" y="1181"/>
                    <a:pt x="60" y="1181"/>
                  </a:cubicBezTo>
                  <a:lnTo>
                    <a:pt x="4929" y="1181"/>
                  </a:lnTo>
                  <a:cubicBezTo>
                    <a:pt x="4958" y="1181"/>
                    <a:pt x="4988" y="1152"/>
                    <a:pt x="4988" y="1122"/>
                  </a:cubicBezTo>
                  <a:lnTo>
                    <a:pt x="4988" y="60"/>
                  </a:lnTo>
                  <a:cubicBezTo>
                    <a:pt x="4988" y="30"/>
                    <a:pt x="4958" y="1"/>
                    <a:pt x="4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4"/>
            <p:cNvSpPr/>
            <p:nvPr/>
          </p:nvSpPr>
          <p:spPr>
            <a:xfrm>
              <a:off x="4739475" y="1885425"/>
              <a:ext cx="370350" cy="788550"/>
            </a:xfrm>
            <a:custGeom>
              <a:rect b="b" l="l" r="r" t="t"/>
              <a:pathLst>
                <a:path extrusionOk="0" h="31542" w="14814">
                  <a:moveTo>
                    <a:pt x="5251" y="1"/>
                  </a:moveTo>
                  <a:cubicBezTo>
                    <a:pt x="4372" y="1"/>
                    <a:pt x="3508" y="435"/>
                    <a:pt x="2922" y="1172"/>
                  </a:cubicBezTo>
                  <a:cubicBezTo>
                    <a:pt x="1122" y="3503"/>
                    <a:pt x="2597" y="8136"/>
                    <a:pt x="3453" y="10585"/>
                  </a:cubicBezTo>
                  <a:cubicBezTo>
                    <a:pt x="4013" y="12208"/>
                    <a:pt x="4722" y="13772"/>
                    <a:pt x="5459" y="15336"/>
                  </a:cubicBezTo>
                  <a:cubicBezTo>
                    <a:pt x="5666" y="15778"/>
                    <a:pt x="7790" y="19644"/>
                    <a:pt x="7584" y="19880"/>
                  </a:cubicBezTo>
                  <a:cubicBezTo>
                    <a:pt x="7200" y="20263"/>
                    <a:pt x="6876" y="20588"/>
                    <a:pt x="6787" y="20676"/>
                  </a:cubicBezTo>
                  <a:cubicBezTo>
                    <a:pt x="6079" y="21473"/>
                    <a:pt x="5341" y="22240"/>
                    <a:pt x="4604" y="22978"/>
                  </a:cubicBezTo>
                  <a:cubicBezTo>
                    <a:pt x="3659" y="23952"/>
                    <a:pt x="2686" y="24867"/>
                    <a:pt x="1682" y="25781"/>
                  </a:cubicBezTo>
                  <a:cubicBezTo>
                    <a:pt x="1269" y="26135"/>
                    <a:pt x="827" y="26489"/>
                    <a:pt x="413" y="26873"/>
                  </a:cubicBezTo>
                  <a:cubicBezTo>
                    <a:pt x="0" y="27286"/>
                    <a:pt x="30" y="27611"/>
                    <a:pt x="502" y="27935"/>
                  </a:cubicBezTo>
                  <a:cubicBezTo>
                    <a:pt x="1328" y="28496"/>
                    <a:pt x="2036" y="29175"/>
                    <a:pt x="2627" y="29971"/>
                  </a:cubicBezTo>
                  <a:cubicBezTo>
                    <a:pt x="2951" y="30414"/>
                    <a:pt x="3246" y="30886"/>
                    <a:pt x="3482" y="31417"/>
                  </a:cubicBezTo>
                  <a:cubicBezTo>
                    <a:pt x="3508" y="31468"/>
                    <a:pt x="3555" y="31541"/>
                    <a:pt x="3625" y="31541"/>
                  </a:cubicBezTo>
                  <a:cubicBezTo>
                    <a:pt x="3636" y="31541"/>
                    <a:pt x="3647" y="31539"/>
                    <a:pt x="3659" y="31535"/>
                  </a:cubicBezTo>
                  <a:cubicBezTo>
                    <a:pt x="3689" y="31535"/>
                    <a:pt x="3718" y="31506"/>
                    <a:pt x="3748" y="31506"/>
                  </a:cubicBezTo>
                  <a:cubicBezTo>
                    <a:pt x="4869" y="30561"/>
                    <a:pt x="5902" y="29588"/>
                    <a:pt x="7053" y="28702"/>
                  </a:cubicBezTo>
                  <a:cubicBezTo>
                    <a:pt x="8174" y="27817"/>
                    <a:pt x="9354" y="27021"/>
                    <a:pt x="10476" y="26135"/>
                  </a:cubicBezTo>
                  <a:cubicBezTo>
                    <a:pt x="12187" y="24778"/>
                    <a:pt x="14282" y="22919"/>
                    <a:pt x="14577" y="20588"/>
                  </a:cubicBezTo>
                  <a:cubicBezTo>
                    <a:pt x="14813" y="18759"/>
                    <a:pt x="14164" y="16723"/>
                    <a:pt x="13633" y="14982"/>
                  </a:cubicBezTo>
                  <a:cubicBezTo>
                    <a:pt x="13072" y="13123"/>
                    <a:pt x="12334" y="11323"/>
                    <a:pt x="11626" y="9493"/>
                  </a:cubicBezTo>
                  <a:cubicBezTo>
                    <a:pt x="10977" y="7870"/>
                    <a:pt x="10298" y="6247"/>
                    <a:pt x="9561" y="4684"/>
                  </a:cubicBezTo>
                  <a:cubicBezTo>
                    <a:pt x="8853" y="3208"/>
                    <a:pt x="8115" y="1349"/>
                    <a:pt x="6699" y="434"/>
                  </a:cubicBezTo>
                  <a:cubicBezTo>
                    <a:pt x="6242" y="137"/>
                    <a:pt x="5744" y="1"/>
                    <a:pt x="5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4"/>
            <p:cNvSpPr/>
            <p:nvPr/>
          </p:nvSpPr>
          <p:spPr>
            <a:xfrm>
              <a:off x="4668650" y="2650175"/>
              <a:ext cx="216900" cy="263675"/>
            </a:xfrm>
            <a:custGeom>
              <a:rect b="b" l="l" r="r" t="t"/>
              <a:pathLst>
                <a:path extrusionOk="0" h="10547" w="8676">
                  <a:moveTo>
                    <a:pt x="7555" y="1"/>
                  </a:moveTo>
                  <a:cubicBezTo>
                    <a:pt x="6020" y="463"/>
                    <a:pt x="4358" y="763"/>
                    <a:pt x="2758" y="763"/>
                  </a:cubicBezTo>
                  <a:cubicBezTo>
                    <a:pt x="1804" y="763"/>
                    <a:pt x="871" y="657"/>
                    <a:pt x="1" y="414"/>
                  </a:cubicBezTo>
                  <a:lnTo>
                    <a:pt x="1" y="414"/>
                  </a:lnTo>
                  <a:cubicBezTo>
                    <a:pt x="178" y="1624"/>
                    <a:pt x="30" y="2893"/>
                    <a:pt x="89" y="4073"/>
                  </a:cubicBezTo>
                  <a:cubicBezTo>
                    <a:pt x="148" y="5165"/>
                    <a:pt x="207" y="6256"/>
                    <a:pt x="266" y="7348"/>
                  </a:cubicBezTo>
                  <a:cubicBezTo>
                    <a:pt x="266" y="7614"/>
                    <a:pt x="296" y="7791"/>
                    <a:pt x="384" y="7938"/>
                  </a:cubicBezTo>
                  <a:cubicBezTo>
                    <a:pt x="561" y="8263"/>
                    <a:pt x="915" y="8411"/>
                    <a:pt x="1388" y="8676"/>
                  </a:cubicBezTo>
                  <a:cubicBezTo>
                    <a:pt x="1801" y="8912"/>
                    <a:pt x="2243" y="9148"/>
                    <a:pt x="2656" y="9355"/>
                  </a:cubicBezTo>
                  <a:cubicBezTo>
                    <a:pt x="3335" y="9709"/>
                    <a:pt x="4220" y="10358"/>
                    <a:pt x="4987" y="10535"/>
                  </a:cubicBezTo>
                  <a:cubicBezTo>
                    <a:pt x="5016" y="10543"/>
                    <a:pt x="5046" y="10546"/>
                    <a:pt x="5078" y="10546"/>
                  </a:cubicBezTo>
                  <a:cubicBezTo>
                    <a:pt x="5658" y="10546"/>
                    <a:pt x="6658" y="9309"/>
                    <a:pt x="6994" y="9001"/>
                  </a:cubicBezTo>
                  <a:cubicBezTo>
                    <a:pt x="7466" y="8529"/>
                    <a:pt x="8027" y="8027"/>
                    <a:pt x="8381" y="7466"/>
                  </a:cubicBezTo>
                  <a:cubicBezTo>
                    <a:pt x="8676" y="7053"/>
                    <a:pt x="8351" y="6109"/>
                    <a:pt x="8292" y="5637"/>
                  </a:cubicBezTo>
                  <a:cubicBezTo>
                    <a:pt x="8204" y="4988"/>
                    <a:pt x="8115" y="4339"/>
                    <a:pt x="8056" y="3689"/>
                  </a:cubicBezTo>
                  <a:cubicBezTo>
                    <a:pt x="7879" y="2480"/>
                    <a:pt x="7702" y="1240"/>
                    <a:pt x="7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4"/>
            <p:cNvSpPr/>
            <p:nvPr/>
          </p:nvSpPr>
          <p:spPr>
            <a:xfrm>
              <a:off x="4672825" y="1806675"/>
              <a:ext cx="78475" cy="244525"/>
            </a:xfrm>
            <a:custGeom>
              <a:rect b="b" l="l" r="r" t="t"/>
              <a:pathLst>
                <a:path extrusionOk="0" h="9781" w="3139">
                  <a:moveTo>
                    <a:pt x="5" y="1"/>
                  </a:moveTo>
                  <a:cubicBezTo>
                    <a:pt x="1" y="1"/>
                    <a:pt x="1" y="4"/>
                    <a:pt x="11" y="14"/>
                  </a:cubicBezTo>
                  <a:cubicBezTo>
                    <a:pt x="11" y="44"/>
                    <a:pt x="40" y="103"/>
                    <a:pt x="70" y="132"/>
                  </a:cubicBezTo>
                  <a:cubicBezTo>
                    <a:pt x="158" y="250"/>
                    <a:pt x="188" y="398"/>
                    <a:pt x="247" y="516"/>
                  </a:cubicBezTo>
                  <a:cubicBezTo>
                    <a:pt x="335" y="663"/>
                    <a:pt x="453" y="781"/>
                    <a:pt x="571" y="899"/>
                  </a:cubicBezTo>
                  <a:cubicBezTo>
                    <a:pt x="837" y="1253"/>
                    <a:pt x="1043" y="1637"/>
                    <a:pt x="1221" y="2050"/>
                  </a:cubicBezTo>
                  <a:cubicBezTo>
                    <a:pt x="1309" y="2286"/>
                    <a:pt x="1398" y="2522"/>
                    <a:pt x="1457" y="2758"/>
                  </a:cubicBezTo>
                  <a:cubicBezTo>
                    <a:pt x="2165" y="4971"/>
                    <a:pt x="2607" y="7243"/>
                    <a:pt x="2784" y="9515"/>
                  </a:cubicBezTo>
                  <a:cubicBezTo>
                    <a:pt x="2784" y="9604"/>
                    <a:pt x="2814" y="9692"/>
                    <a:pt x="2814" y="9781"/>
                  </a:cubicBezTo>
                  <a:lnTo>
                    <a:pt x="3138" y="9781"/>
                  </a:lnTo>
                  <a:cubicBezTo>
                    <a:pt x="3138" y="9692"/>
                    <a:pt x="3138" y="9633"/>
                    <a:pt x="3138" y="9545"/>
                  </a:cubicBezTo>
                  <a:cubicBezTo>
                    <a:pt x="2961" y="7214"/>
                    <a:pt x="2519" y="4912"/>
                    <a:pt x="1781" y="2670"/>
                  </a:cubicBezTo>
                  <a:cubicBezTo>
                    <a:pt x="1781" y="2611"/>
                    <a:pt x="1752" y="2581"/>
                    <a:pt x="1752" y="2522"/>
                  </a:cubicBezTo>
                  <a:cubicBezTo>
                    <a:pt x="1663" y="2316"/>
                    <a:pt x="1604" y="2080"/>
                    <a:pt x="1486" y="1873"/>
                  </a:cubicBezTo>
                  <a:cubicBezTo>
                    <a:pt x="1427" y="1726"/>
                    <a:pt x="1398" y="1607"/>
                    <a:pt x="1339" y="1489"/>
                  </a:cubicBezTo>
                  <a:cubicBezTo>
                    <a:pt x="1221" y="1283"/>
                    <a:pt x="1102" y="1076"/>
                    <a:pt x="955" y="870"/>
                  </a:cubicBezTo>
                  <a:cubicBezTo>
                    <a:pt x="837" y="693"/>
                    <a:pt x="660" y="486"/>
                    <a:pt x="483" y="339"/>
                  </a:cubicBezTo>
                  <a:cubicBezTo>
                    <a:pt x="424" y="280"/>
                    <a:pt x="335" y="191"/>
                    <a:pt x="247" y="132"/>
                  </a:cubicBezTo>
                  <a:cubicBezTo>
                    <a:pt x="217" y="103"/>
                    <a:pt x="158" y="73"/>
                    <a:pt x="129" y="44"/>
                  </a:cubicBezTo>
                  <a:cubicBezTo>
                    <a:pt x="99" y="44"/>
                    <a:pt x="70" y="44"/>
                    <a:pt x="40" y="14"/>
                  </a:cubicBezTo>
                  <a:cubicBezTo>
                    <a:pt x="40" y="14"/>
                    <a:pt x="14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4"/>
            <p:cNvSpPr/>
            <p:nvPr/>
          </p:nvSpPr>
          <p:spPr>
            <a:xfrm>
              <a:off x="4749050" y="2044550"/>
              <a:ext cx="82650" cy="247150"/>
            </a:xfrm>
            <a:custGeom>
              <a:rect b="b" l="l" r="r" t="t"/>
              <a:pathLst>
                <a:path extrusionOk="0" h="9886" w="3306">
                  <a:moveTo>
                    <a:pt x="149" y="0"/>
                  </a:moveTo>
                  <a:cubicBezTo>
                    <a:pt x="60" y="0"/>
                    <a:pt x="1" y="59"/>
                    <a:pt x="1" y="148"/>
                  </a:cubicBezTo>
                  <a:cubicBezTo>
                    <a:pt x="1" y="207"/>
                    <a:pt x="60" y="266"/>
                    <a:pt x="119" y="266"/>
                  </a:cubicBezTo>
                  <a:lnTo>
                    <a:pt x="149" y="266"/>
                  </a:lnTo>
                  <a:cubicBezTo>
                    <a:pt x="1476" y="266"/>
                    <a:pt x="2362" y="1417"/>
                    <a:pt x="2716" y="2420"/>
                  </a:cubicBezTo>
                  <a:cubicBezTo>
                    <a:pt x="2804" y="2715"/>
                    <a:pt x="2893" y="3010"/>
                    <a:pt x="2952" y="3335"/>
                  </a:cubicBezTo>
                  <a:cubicBezTo>
                    <a:pt x="3040" y="3925"/>
                    <a:pt x="3040" y="4545"/>
                    <a:pt x="3040" y="5105"/>
                  </a:cubicBezTo>
                  <a:lnTo>
                    <a:pt x="3011" y="8085"/>
                  </a:lnTo>
                  <a:cubicBezTo>
                    <a:pt x="3011" y="8351"/>
                    <a:pt x="3011" y="8646"/>
                    <a:pt x="2952" y="8912"/>
                  </a:cubicBezTo>
                  <a:cubicBezTo>
                    <a:pt x="2863" y="9207"/>
                    <a:pt x="2657" y="9443"/>
                    <a:pt x="2421" y="9561"/>
                  </a:cubicBezTo>
                  <a:cubicBezTo>
                    <a:pt x="2327" y="9601"/>
                    <a:pt x="2228" y="9617"/>
                    <a:pt x="2123" y="9617"/>
                  </a:cubicBezTo>
                  <a:cubicBezTo>
                    <a:pt x="1995" y="9617"/>
                    <a:pt x="1858" y="9593"/>
                    <a:pt x="1712" y="9561"/>
                  </a:cubicBezTo>
                  <a:cubicBezTo>
                    <a:pt x="1594" y="9531"/>
                    <a:pt x="1476" y="9531"/>
                    <a:pt x="1329" y="9531"/>
                  </a:cubicBezTo>
                  <a:cubicBezTo>
                    <a:pt x="1240" y="9531"/>
                    <a:pt x="1211" y="9590"/>
                    <a:pt x="1181" y="9649"/>
                  </a:cubicBezTo>
                  <a:cubicBezTo>
                    <a:pt x="1181" y="9738"/>
                    <a:pt x="1240" y="9797"/>
                    <a:pt x="1329" y="9797"/>
                  </a:cubicBezTo>
                  <a:cubicBezTo>
                    <a:pt x="1447" y="9797"/>
                    <a:pt x="1565" y="9826"/>
                    <a:pt x="1683" y="9826"/>
                  </a:cubicBezTo>
                  <a:cubicBezTo>
                    <a:pt x="1830" y="9856"/>
                    <a:pt x="1978" y="9885"/>
                    <a:pt x="2126" y="9885"/>
                  </a:cubicBezTo>
                  <a:cubicBezTo>
                    <a:pt x="2244" y="9885"/>
                    <a:pt x="2391" y="9856"/>
                    <a:pt x="2539" y="9797"/>
                  </a:cubicBezTo>
                  <a:cubicBezTo>
                    <a:pt x="2834" y="9649"/>
                    <a:pt x="3099" y="9354"/>
                    <a:pt x="3188" y="8971"/>
                  </a:cubicBezTo>
                  <a:cubicBezTo>
                    <a:pt x="3276" y="8676"/>
                    <a:pt x="3276" y="8351"/>
                    <a:pt x="3276" y="8085"/>
                  </a:cubicBezTo>
                  <a:lnTo>
                    <a:pt x="3306" y="5105"/>
                  </a:lnTo>
                  <a:cubicBezTo>
                    <a:pt x="3306" y="4574"/>
                    <a:pt x="3306" y="3984"/>
                    <a:pt x="3217" y="3394"/>
                  </a:cubicBezTo>
                  <a:cubicBezTo>
                    <a:pt x="3158" y="3040"/>
                    <a:pt x="3099" y="2686"/>
                    <a:pt x="2952" y="2332"/>
                  </a:cubicBezTo>
                  <a:cubicBezTo>
                    <a:pt x="2568" y="1269"/>
                    <a:pt x="1624" y="0"/>
                    <a:pt x="149" y="0"/>
                  </a:cubicBezTo>
                  <a:close/>
                </a:path>
              </a:pathLst>
            </a:custGeom>
            <a:solidFill>
              <a:srgbClr val="3C43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4"/>
            <p:cNvSpPr/>
            <p:nvPr/>
          </p:nvSpPr>
          <p:spPr>
            <a:xfrm>
              <a:off x="4778575" y="2131600"/>
              <a:ext cx="53125" cy="160100"/>
            </a:xfrm>
            <a:custGeom>
              <a:rect b="b" l="l" r="r" t="t"/>
              <a:pathLst>
                <a:path extrusionOk="0" h="6404" w="2125">
                  <a:moveTo>
                    <a:pt x="1771" y="0"/>
                  </a:moveTo>
                  <a:cubicBezTo>
                    <a:pt x="1830" y="561"/>
                    <a:pt x="1859" y="1092"/>
                    <a:pt x="1859" y="1623"/>
                  </a:cubicBezTo>
                  <a:lnTo>
                    <a:pt x="1830" y="4603"/>
                  </a:lnTo>
                  <a:cubicBezTo>
                    <a:pt x="1830" y="4869"/>
                    <a:pt x="1830" y="5164"/>
                    <a:pt x="1771" y="5430"/>
                  </a:cubicBezTo>
                  <a:cubicBezTo>
                    <a:pt x="1682" y="5725"/>
                    <a:pt x="1476" y="5961"/>
                    <a:pt x="1240" y="6079"/>
                  </a:cubicBezTo>
                  <a:cubicBezTo>
                    <a:pt x="1146" y="6119"/>
                    <a:pt x="1047" y="6135"/>
                    <a:pt x="942" y="6135"/>
                  </a:cubicBezTo>
                  <a:cubicBezTo>
                    <a:pt x="814" y="6135"/>
                    <a:pt x="677" y="6111"/>
                    <a:pt x="531" y="6079"/>
                  </a:cubicBezTo>
                  <a:cubicBezTo>
                    <a:pt x="413" y="6049"/>
                    <a:pt x="295" y="6049"/>
                    <a:pt x="148" y="6049"/>
                  </a:cubicBezTo>
                  <a:cubicBezTo>
                    <a:pt x="59" y="6049"/>
                    <a:pt x="30" y="6108"/>
                    <a:pt x="0" y="6167"/>
                  </a:cubicBezTo>
                  <a:cubicBezTo>
                    <a:pt x="0" y="6256"/>
                    <a:pt x="59" y="6315"/>
                    <a:pt x="148" y="6315"/>
                  </a:cubicBezTo>
                  <a:cubicBezTo>
                    <a:pt x="266" y="6315"/>
                    <a:pt x="384" y="6344"/>
                    <a:pt x="502" y="6344"/>
                  </a:cubicBezTo>
                  <a:cubicBezTo>
                    <a:pt x="649" y="6374"/>
                    <a:pt x="797" y="6403"/>
                    <a:pt x="915" y="6403"/>
                  </a:cubicBezTo>
                  <a:cubicBezTo>
                    <a:pt x="1063" y="6403"/>
                    <a:pt x="1210" y="6374"/>
                    <a:pt x="1358" y="6315"/>
                  </a:cubicBezTo>
                  <a:cubicBezTo>
                    <a:pt x="1653" y="6167"/>
                    <a:pt x="1918" y="5872"/>
                    <a:pt x="2007" y="5489"/>
                  </a:cubicBezTo>
                  <a:cubicBezTo>
                    <a:pt x="2095" y="5194"/>
                    <a:pt x="2095" y="4869"/>
                    <a:pt x="2095" y="4603"/>
                  </a:cubicBezTo>
                  <a:lnTo>
                    <a:pt x="2125" y="1623"/>
                  </a:lnTo>
                  <a:cubicBezTo>
                    <a:pt x="2125" y="1122"/>
                    <a:pt x="2125" y="561"/>
                    <a:pt x="2036" y="0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64"/>
            <p:cNvSpPr/>
            <p:nvPr/>
          </p:nvSpPr>
          <p:spPr>
            <a:xfrm>
              <a:off x="4760875" y="2273600"/>
              <a:ext cx="40575" cy="21775"/>
            </a:xfrm>
            <a:custGeom>
              <a:rect b="b" l="l" r="r" t="t"/>
              <a:pathLst>
                <a:path extrusionOk="0" h="871" w="1623">
                  <a:moveTo>
                    <a:pt x="579" y="0"/>
                  </a:moveTo>
                  <a:cubicBezTo>
                    <a:pt x="443" y="0"/>
                    <a:pt x="310" y="45"/>
                    <a:pt x="207" y="163"/>
                  </a:cubicBezTo>
                  <a:cubicBezTo>
                    <a:pt x="0" y="458"/>
                    <a:pt x="266" y="841"/>
                    <a:pt x="590" y="871"/>
                  </a:cubicBezTo>
                  <a:cubicBezTo>
                    <a:pt x="856" y="871"/>
                    <a:pt x="1092" y="782"/>
                    <a:pt x="1328" y="694"/>
                  </a:cubicBezTo>
                  <a:cubicBezTo>
                    <a:pt x="1623" y="546"/>
                    <a:pt x="1357" y="340"/>
                    <a:pt x="1151" y="222"/>
                  </a:cubicBezTo>
                  <a:cubicBezTo>
                    <a:pt x="1092" y="163"/>
                    <a:pt x="1033" y="133"/>
                    <a:pt x="974" y="104"/>
                  </a:cubicBezTo>
                  <a:cubicBezTo>
                    <a:pt x="856" y="45"/>
                    <a:pt x="716" y="0"/>
                    <a:pt x="579" y="0"/>
                  </a:cubicBezTo>
                  <a:close/>
                </a:path>
              </a:pathLst>
            </a:custGeom>
            <a:solidFill>
              <a:srgbClr val="3C43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4"/>
            <p:cNvSpPr/>
            <p:nvPr/>
          </p:nvSpPr>
          <p:spPr>
            <a:xfrm>
              <a:off x="4664225" y="2044550"/>
              <a:ext cx="83375" cy="246400"/>
            </a:xfrm>
            <a:custGeom>
              <a:rect b="b" l="l" r="r" t="t"/>
              <a:pathLst>
                <a:path extrusionOk="0" h="9856" w="3335">
                  <a:moveTo>
                    <a:pt x="3187" y="0"/>
                  </a:moveTo>
                  <a:cubicBezTo>
                    <a:pt x="1712" y="0"/>
                    <a:pt x="738" y="1240"/>
                    <a:pt x="355" y="2302"/>
                  </a:cubicBezTo>
                  <a:cubicBezTo>
                    <a:pt x="237" y="2656"/>
                    <a:pt x="148" y="3040"/>
                    <a:pt x="89" y="3394"/>
                  </a:cubicBezTo>
                  <a:cubicBezTo>
                    <a:pt x="30" y="3984"/>
                    <a:pt x="1" y="4574"/>
                    <a:pt x="1" y="5105"/>
                  </a:cubicBezTo>
                  <a:lnTo>
                    <a:pt x="30" y="8085"/>
                  </a:lnTo>
                  <a:cubicBezTo>
                    <a:pt x="30" y="8351"/>
                    <a:pt x="1" y="8676"/>
                    <a:pt x="89" y="8971"/>
                  </a:cubicBezTo>
                  <a:cubicBezTo>
                    <a:pt x="207" y="9325"/>
                    <a:pt x="443" y="9649"/>
                    <a:pt x="738" y="9767"/>
                  </a:cubicBezTo>
                  <a:cubicBezTo>
                    <a:pt x="886" y="9856"/>
                    <a:pt x="1033" y="9856"/>
                    <a:pt x="1181" y="9856"/>
                  </a:cubicBezTo>
                  <a:cubicBezTo>
                    <a:pt x="1328" y="9856"/>
                    <a:pt x="1476" y="9856"/>
                    <a:pt x="1624" y="9826"/>
                  </a:cubicBezTo>
                  <a:cubicBezTo>
                    <a:pt x="1742" y="9797"/>
                    <a:pt x="1860" y="9797"/>
                    <a:pt x="1978" y="9797"/>
                  </a:cubicBezTo>
                  <a:cubicBezTo>
                    <a:pt x="2037" y="9797"/>
                    <a:pt x="2096" y="9738"/>
                    <a:pt x="2096" y="9649"/>
                  </a:cubicBezTo>
                  <a:cubicBezTo>
                    <a:pt x="2096" y="9590"/>
                    <a:pt x="2037" y="9531"/>
                    <a:pt x="1978" y="9531"/>
                  </a:cubicBezTo>
                  <a:lnTo>
                    <a:pt x="1948" y="9531"/>
                  </a:lnTo>
                  <a:cubicBezTo>
                    <a:pt x="1830" y="9531"/>
                    <a:pt x="1712" y="9531"/>
                    <a:pt x="1594" y="9561"/>
                  </a:cubicBezTo>
                  <a:cubicBezTo>
                    <a:pt x="1449" y="9577"/>
                    <a:pt x="1312" y="9602"/>
                    <a:pt x="1180" y="9602"/>
                  </a:cubicBezTo>
                  <a:cubicBezTo>
                    <a:pt x="1070" y="9602"/>
                    <a:pt x="963" y="9585"/>
                    <a:pt x="856" y="9531"/>
                  </a:cubicBezTo>
                  <a:cubicBezTo>
                    <a:pt x="650" y="9443"/>
                    <a:pt x="443" y="9177"/>
                    <a:pt x="355" y="8882"/>
                  </a:cubicBezTo>
                  <a:cubicBezTo>
                    <a:pt x="296" y="8646"/>
                    <a:pt x="296" y="8351"/>
                    <a:pt x="296" y="8085"/>
                  </a:cubicBezTo>
                  <a:lnTo>
                    <a:pt x="296" y="5105"/>
                  </a:lnTo>
                  <a:cubicBezTo>
                    <a:pt x="296" y="4515"/>
                    <a:pt x="296" y="3925"/>
                    <a:pt x="384" y="3305"/>
                  </a:cubicBezTo>
                  <a:cubicBezTo>
                    <a:pt x="414" y="3010"/>
                    <a:pt x="502" y="2715"/>
                    <a:pt x="620" y="2420"/>
                  </a:cubicBezTo>
                  <a:cubicBezTo>
                    <a:pt x="974" y="1417"/>
                    <a:pt x="1860" y="266"/>
                    <a:pt x="3187" y="266"/>
                  </a:cubicBezTo>
                  <a:cubicBezTo>
                    <a:pt x="3276" y="266"/>
                    <a:pt x="3335" y="207"/>
                    <a:pt x="3335" y="148"/>
                  </a:cubicBezTo>
                  <a:cubicBezTo>
                    <a:pt x="3335" y="59"/>
                    <a:pt x="3246" y="0"/>
                    <a:pt x="3187" y="0"/>
                  </a:cubicBezTo>
                  <a:close/>
                </a:path>
              </a:pathLst>
            </a:custGeom>
            <a:solidFill>
              <a:srgbClr val="3C43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4"/>
            <p:cNvSpPr/>
            <p:nvPr/>
          </p:nvSpPr>
          <p:spPr>
            <a:xfrm>
              <a:off x="4664225" y="2130850"/>
              <a:ext cx="52400" cy="160100"/>
            </a:xfrm>
            <a:custGeom>
              <a:rect b="b" l="l" r="r" t="t"/>
              <a:pathLst>
                <a:path extrusionOk="0" h="6404" w="2096">
                  <a:moveTo>
                    <a:pt x="89" y="1"/>
                  </a:moveTo>
                  <a:cubicBezTo>
                    <a:pt x="30" y="561"/>
                    <a:pt x="1" y="1122"/>
                    <a:pt x="1" y="1653"/>
                  </a:cubicBezTo>
                  <a:lnTo>
                    <a:pt x="30" y="4633"/>
                  </a:lnTo>
                  <a:cubicBezTo>
                    <a:pt x="30" y="4899"/>
                    <a:pt x="1" y="5224"/>
                    <a:pt x="89" y="5519"/>
                  </a:cubicBezTo>
                  <a:cubicBezTo>
                    <a:pt x="207" y="5873"/>
                    <a:pt x="443" y="6197"/>
                    <a:pt x="738" y="6315"/>
                  </a:cubicBezTo>
                  <a:cubicBezTo>
                    <a:pt x="886" y="6404"/>
                    <a:pt x="1033" y="6404"/>
                    <a:pt x="1181" y="6404"/>
                  </a:cubicBezTo>
                  <a:cubicBezTo>
                    <a:pt x="1328" y="6404"/>
                    <a:pt x="1476" y="6404"/>
                    <a:pt x="1624" y="6374"/>
                  </a:cubicBezTo>
                  <a:cubicBezTo>
                    <a:pt x="1742" y="6345"/>
                    <a:pt x="1860" y="6345"/>
                    <a:pt x="1978" y="6345"/>
                  </a:cubicBezTo>
                  <a:cubicBezTo>
                    <a:pt x="2037" y="6345"/>
                    <a:pt x="2096" y="6286"/>
                    <a:pt x="2096" y="6197"/>
                  </a:cubicBezTo>
                  <a:cubicBezTo>
                    <a:pt x="2096" y="6138"/>
                    <a:pt x="2037" y="6079"/>
                    <a:pt x="1978" y="6079"/>
                  </a:cubicBezTo>
                  <a:lnTo>
                    <a:pt x="1948" y="6079"/>
                  </a:lnTo>
                  <a:cubicBezTo>
                    <a:pt x="1830" y="6079"/>
                    <a:pt x="1712" y="6079"/>
                    <a:pt x="1594" y="6109"/>
                  </a:cubicBezTo>
                  <a:cubicBezTo>
                    <a:pt x="1449" y="6125"/>
                    <a:pt x="1312" y="6150"/>
                    <a:pt x="1180" y="6150"/>
                  </a:cubicBezTo>
                  <a:cubicBezTo>
                    <a:pt x="1070" y="6150"/>
                    <a:pt x="963" y="6133"/>
                    <a:pt x="856" y="6079"/>
                  </a:cubicBezTo>
                  <a:cubicBezTo>
                    <a:pt x="650" y="5991"/>
                    <a:pt x="443" y="5725"/>
                    <a:pt x="355" y="5430"/>
                  </a:cubicBezTo>
                  <a:cubicBezTo>
                    <a:pt x="296" y="5194"/>
                    <a:pt x="296" y="4899"/>
                    <a:pt x="296" y="4633"/>
                  </a:cubicBezTo>
                  <a:lnTo>
                    <a:pt x="296" y="1653"/>
                  </a:lnTo>
                  <a:cubicBezTo>
                    <a:pt x="296" y="1122"/>
                    <a:pt x="296" y="561"/>
                    <a:pt x="355" y="1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64"/>
            <p:cNvSpPr/>
            <p:nvPr/>
          </p:nvSpPr>
          <p:spPr>
            <a:xfrm>
              <a:off x="4694475" y="2273600"/>
              <a:ext cx="40600" cy="21775"/>
            </a:xfrm>
            <a:custGeom>
              <a:rect b="b" l="l" r="r" t="t"/>
              <a:pathLst>
                <a:path extrusionOk="0" h="871" w="1624">
                  <a:moveTo>
                    <a:pt x="1026" y="0"/>
                  </a:moveTo>
                  <a:cubicBezTo>
                    <a:pt x="886" y="0"/>
                    <a:pt x="738" y="45"/>
                    <a:pt x="620" y="104"/>
                  </a:cubicBezTo>
                  <a:cubicBezTo>
                    <a:pt x="591" y="133"/>
                    <a:pt x="532" y="163"/>
                    <a:pt x="473" y="192"/>
                  </a:cubicBezTo>
                  <a:cubicBezTo>
                    <a:pt x="266" y="340"/>
                    <a:pt x="0" y="546"/>
                    <a:pt x="295" y="664"/>
                  </a:cubicBezTo>
                  <a:cubicBezTo>
                    <a:pt x="502" y="782"/>
                    <a:pt x="768" y="871"/>
                    <a:pt x="1033" y="871"/>
                  </a:cubicBezTo>
                  <a:cubicBezTo>
                    <a:pt x="1358" y="841"/>
                    <a:pt x="1623" y="458"/>
                    <a:pt x="1387" y="163"/>
                  </a:cubicBezTo>
                  <a:cubicBezTo>
                    <a:pt x="1299" y="45"/>
                    <a:pt x="1166" y="0"/>
                    <a:pt x="1026" y="0"/>
                  </a:cubicBezTo>
                  <a:close/>
                </a:path>
              </a:pathLst>
            </a:custGeom>
            <a:solidFill>
              <a:srgbClr val="3C43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4"/>
            <p:cNvSpPr/>
            <p:nvPr/>
          </p:nvSpPr>
          <p:spPr>
            <a:xfrm>
              <a:off x="4456200" y="2059300"/>
              <a:ext cx="83375" cy="83375"/>
            </a:xfrm>
            <a:custGeom>
              <a:rect b="b" l="l" r="r" t="t"/>
              <a:pathLst>
                <a:path extrusionOk="0" h="3335" w="3335">
                  <a:moveTo>
                    <a:pt x="1653" y="1"/>
                  </a:moveTo>
                  <a:cubicBezTo>
                    <a:pt x="738" y="1"/>
                    <a:pt x="1" y="738"/>
                    <a:pt x="1" y="1653"/>
                  </a:cubicBezTo>
                  <a:cubicBezTo>
                    <a:pt x="1" y="2568"/>
                    <a:pt x="738" y="3335"/>
                    <a:pt x="1653" y="3335"/>
                  </a:cubicBezTo>
                  <a:cubicBezTo>
                    <a:pt x="2568" y="3335"/>
                    <a:pt x="3335" y="2568"/>
                    <a:pt x="3335" y="1653"/>
                  </a:cubicBezTo>
                  <a:cubicBezTo>
                    <a:pt x="3335" y="738"/>
                    <a:pt x="2568" y="1"/>
                    <a:pt x="1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4"/>
            <p:cNvSpPr/>
            <p:nvPr/>
          </p:nvSpPr>
          <p:spPr>
            <a:xfrm>
              <a:off x="4493075" y="1835775"/>
              <a:ext cx="62750" cy="247150"/>
            </a:xfrm>
            <a:custGeom>
              <a:rect b="b" l="l" r="r" t="t"/>
              <a:pathLst>
                <a:path extrusionOk="0" h="9886" w="2510">
                  <a:moveTo>
                    <a:pt x="2509" y="1"/>
                  </a:moveTo>
                  <a:lnTo>
                    <a:pt x="2509" y="1"/>
                  </a:lnTo>
                  <a:cubicBezTo>
                    <a:pt x="2007" y="414"/>
                    <a:pt x="1653" y="886"/>
                    <a:pt x="1358" y="1358"/>
                  </a:cubicBezTo>
                  <a:cubicBezTo>
                    <a:pt x="1299" y="1476"/>
                    <a:pt x="1240" y="1565"/>
                    <a:pt x="1181" y="1653"/>
                  </a:cubicBezTo>
                  <a:cubicBezTo>
                    <a:pt x="1093" y="1860"/>
                    <a:pt x="1004" y="2037"/>
                    <a:pt x="945" y="2184"/>
                  </a:cubicBezTo>
                  <a:cubicBezTo>
                    <a:pt x="916" y="2243"/>
                    <a:pt x="916" y="2302"/>
                    <a:pt x="886" y="2332"/>
                  </a:cubicBezTo>
                  <a:cubicBezTo>
                    <a:pt x="444" y="3424"/>
                    <a:pt x="266" y="4574"/>
                    <a:pt x="178" y="5548"/>
                  </a:cubicBezTo>
                  <a:cubicBezTo>
                    <a:pt x="60" y="6640"/>
                    <a:pt x="1" y="7732"/>
                    <a:pt x="1" y="8824"/>
                  </a:cubicBezTo>
                  <a:cubicBezTo>
                    <a:pt x="1" y="9119"/>
                    <a:pt x="1" y="9414"/>
                    <a:pt x="1" y="9709"/>
                  </a:cubicBezTo>
                  <a:cubicBezTo>
                    <a:pt x="1" y="9797"/>
                    <a:pt x="60" y="9886"/>
                    <a:pt x="178" y="9886"/>
                  </a:cubicBezTo>
                  <a:cubicBezTo>
                    <a:pt x="266" y="9856"/>
                    <a:pt x="325" y="9797"/>
                    <a:pt x="325" y="9709"/>
                  </a:cubicBezTo>
                  <a:cubicBezTo>
                    <a:pt x="325" y="9414"/>
                    <a:pt x="325" y="9119"/>
                    <a:pt x="325" y="8824"/>
                  </a:cubicBezTo>
                  <a:cubicBezTo>
                    <a:pt x="325" y="7732"/>
                    <a:pt x="384" y="6670"/>
                    <a:pt x="503" y="5578"/>
                  </a:cubicBezTo>
                  <a:cubicBezTo>
                    <a:pt x="621" y="4574"/>
                    <a:pt x="798" y="3394"/>
                    <a:pt x="1240" y="2332"/>
                  </a:cubicBezTo>
                  <a:cubicBezTo>
                    <a:pt x="1299" y="2184"/>
                    <a:pt x="1358" y="2066"/>
                    <a:pt x="1447" y="1919"/>
                  </a:cubicBezTo>
                  <a:cubicBezTo>
                    <a:pt x="1535" y="1742"/>
                    <a:pt x="1653" y="1535"/>
                    <a:pt x="1801" y="1329"/>
                  </a:cubicBezTo>
                  <a:cubicBezTo>
                    <a:pt x="1801" y="1299"/>
                    <a:pt x="1801" y="1299"/>
                    <a:pt x="1830" y="1270"/>
                  </a:cubicBezTo>
                  <a:cubicBezTo>
                    <a:pt x="1889" y="1152"/>
                    <a:pt x="1978" y="1034"/>
                    <a:pt x="2096" y="916"/>
                  </a:cubicBezTo>
                  <a:cubicBezTo>
                    <a:pt x="2243" y="709"/>
                    <a:pt x="2361" y="473"/>
                    <a:pt x="2450" y="207"/>
                  </a:cubicBezTo>
                  <a:cubicBezTo>
                    <a:pt x="2480" y="148"/>
                    <a:pt x="2509" y="60"/>
                    <a:pt x="25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4"/>
            <p:cNvSpPr/>
            <p:nvPr/>
          </p:nvSpPr>
          <p:spPr>
            <a:xfrm>
              <a:off x="4493075" y="2056350"/>
              <a:ext cx="8150" cy="26575"/>
            </a:xfrm>
            <a:custGeom>
              <a:rect b="b" l="l" r="r" t="t"/>
              <a:pathLst>
                <a:path extrusionOk="0" h="1063" w="326">
                  <a:moveTo>
                    <a:pt x="1" y="1"/>
                  </a:moveTo>
                  <a:cubicBezTo>
                    <a:pt x="1" y="296"/>
                    <a:pt x="1" y="591"/>
                    <a:pt x="1" y="886"/>
                  </a:cubicBezTo>
                  <a:cubicBezTo>
                    <a:pt x="1" y="974"/>
                    <a:pt x="60" y="1063"/>
                    <a:pt x="178" y="1063"/>
                  </a:cubicBezTo>
                  <a:cubicBezTo>
                    <a:pt x="266" y="1033"/>
                    <a:pt x="325" y="974"/>
                    <a:pt x="325" y="886"/>
                  </a:cubicBezTo>
                  <a:cubicBezTo>
                    <a:pt x="325" y="591"/>
                    <a:pt x="325" y="296"/>
                    <a:pt x="325" y="1"/>
                  </a:cubicBezTo>
                  <a:close/>
                </a:path>
              </a:pathLst>
            </a:custGeom>
            <a:solidFill>
              <a:srgbClr val="E4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4"/>
            <p:cNvSpPr/>
            <p:nvPr/>
          </p:nvSpPr>
          <p:spPr>
            <a:xfrm>
              <a:off x="4475375" y="2078475"/>
              <a:ext cx="45025" cy="45025"/>
            </a:xfrm>
            <a:custGeom>
              <a:rect b="b" l="l" r="r" t="t"/>
              <a:pathLst>
                <a:path extrusionOk="0" h="1801" w="1801">
                  <a:moveTo>
                    <a:pt x="886" y="1"/>
                  </a:moveTo>
                  <a:cubicBezTo>
                    <a:pt x="384" y="1"/>
                    <a:pt x="1" y="384"/>
                    <a:pt x="1" y="886"/>
                  </a:cubicBezTo>
                  <a:cubicBezTo>
                    <a:pt x="1" y="1388"/>
                    <a:pt x="384" y="1801"/>
                    <a:pt x="886" y="1801"/>
                  </a:cubicBezTo>
                  <a:cubicBezTo>
                    <a:pt x="1388" y="1801"/>
                    <a:pt x="1801" y="1388"/>
                    <a:pt x="1801" y="886"/>
                  </a:cubicBezTo>
                  <a:cubicBezTo>
                    <a:pt x="1801" y="384"/>
                    <a:pt x="1388" y="1"/>
                    <a:pt x="8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4"/>
            <p:cNvSpPr/>
            <p:nvPr/>
          </p:nvSpPr>
          <p:spPr>
            <a:xfrm>
              <a:off x="4717350" y="18365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59" y="0"/>
                  </a:move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3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4"/>
            <p:cNvSpPr/>
            <p:nvPr/>
          </p:nvSpPr>
          <p:spPr>
            <a:xfrm>
              <a:off x="4468750" y="1690125"/>
              <a:ext cx="171900" cy="140825"/>
            </a:xfrm>
            <a:custGeom>
              <a:rect b="b" l="l" r="r" t="t"/>
              <a:pathLst>
                <a:path extrusionOk="0" h="5633" w="6876">
                  <a:moveTo>
                    <a:pt x="3894" y="1"/>
                  </a:moveTo>
                  <a:cubicBezTo>
                    <a:pt x="1866" y="1"/>
                    <a:pt x="30" y="486"/>
                    <a:pt x="30" y="486"/>
                  </a:cubicBezTo>
                  <a:cubicBezTo>
                    <a:pt x="0" y="2079"/>
                    <a:pt x="1328" y="4145"/>
                    <a:pt x="1328" y="4145"/>
                  </a:cubicBezTo>
                  <a:cubicBezTo>
                    <a:pt x="2138" y="5281"/>
                    <a:pt x="3007" y="5632"/>
                    <a:pt x="3774" y="5632"/>
                  </a:cubicBezTo>
                  <a:cubicBezTo>
                    <a:pt x="5018" y="5632"/>
                    <a:pt x="5990" y="4706"/>
                    <a:pt x="5990" y="4706"/>
                  </a:cubicBezTo>
                  <a:cubicBezTo>
                    <a:pt x="6787" y="3260"/>
                    <a:pt x="6875" y="486"/>
                    <a:pt x="6875" y="486"/>
                  </a:cubicBezTo>
                  <a:cubicBezTo>
                    <a:pt x="5970" y="122"/>
                    <a:pt x="4908" y="1"/>
                    <a:pt x="3894" y="1"/>
                  </a:cubicBezTo>
                  <a:close/>
                </a:path>
              </a:pathLst>
            </a:custGeom>
            <a:solidFill>
              <a:srgbClr val="80CE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4"/>
            <p:cNvSpPr/>
            <p:nvPr/>
          </p:nvSpPr>
          <p:spPr>
            <a:xfrm>
              <a:off x="4625125" y="1682350"/>
              <a:ext cx="36175" cy="45025"/>
            </a:xfrm>
            <a:custGeom>
              <a:rect b="b" l="l" r="r" t="t"/>
              <a:pathLst>
                <a:path extrusionOk="0" h="1801" w="1447">
                  <a:moveTo>
                    <a:pt x="1447" y="0"/>
                  </a:moveTo>
                  <a:lnTo>
                    <a:pt x="1240" y="59"/>
                  </a:lnTo>
                  <a:lnTo>
                    <a:pt x="1" y="1594"/>
                  </a:lnTo>
                  <a:lnTo>
                    <a:pt x="119" y="180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80CE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4"/>
            <p:cNvSpPr/>
            <p:nvPr/>
          </p:nvSpPr>
          <p:spPr>
            <a:xfrm>
              <a:off x="4612600" y="1742100"/>
              <a:ext cx="53125" cy="64950"/>
            </a:xfrm>
            <a:custGeom>
              <a:rect b="b" l="l" r="r" t="t"/>
              <a:pathLst>
                <a:path extrusionOk="0" h="2598" w="2125">
                  <a:moveTo>
                    <a:pt x="2125" y="0"/>
                  </a:moveTo>
                  <a:lnTo>
                    <a:pt x="0" y="2391"/>
                  </a:lnTo>
                  <a:lnTo>
                    <a:pt x="177" y="2597"/>
                  </a:lnTo>
                  <a:lnTo>
                    <a:pt x="2125" y="355"/>
                  </a:lnTo>
                  <a:cubicBezTo>
                    <a:pt x="2125" y="355"/>
                    <a:pt x="2125" y="89"/>
                    <a:pt x="2125" y="0"/>
                  </a:cubicBezTo>
                  <a:close/>
                </a:path>
              </a:pathLst>
            </a:custGeom>
            <a:solidFill>
              <a:srgbClr val="80CE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4"/>
            <p:cNvSpPr/>
            <p:nvPr/>
          </p:nvSpPr>
          <p:spPr>
            <a:xfrm>
              <a:off x="4496775" y="1728825"/>
              <a:ext cx="97400" cy="9425"/>
            </a:xfrm>
            <a:custGeom>
              <a:rect b="b" l="l" r="r" t="t"/>
              <a:pathLst>
                <a:path extrusionOk="0" h="377" w="3896">
                  <a:moveTo>
                    <a:pt x="3807" y="0"/>
                  </a:moveTo>
                  <a:cubicBezTo>
                    <a:pt x="3156" y="152"/>
                    <a:pt x="2512" y="225"/>
                    <a:pt x="1881" y="225"/>
                  </a:cubicBezTo>
                  <a:cubicBezTo>
                    <a:pt x="1282" y="225"/>
                    <a:pt x="693" y="159"/>
                    <a:pt x="118" y="30"/>
                  </a:cubicBezTo>
                  <a:cubicBezTo>
                    <a:pt x="59" y="30"/>
                    <a:pt x="30" y="59"/>
                    <a:pt x="30" y="89"/>
                  </a:cubicBezTo>
                  <a:cubicBezTo>
                    <a:pt x="0" y="148"/>
                    <a:pt x="30" y="177"/>
                    <a:pt x="89" y="177"/>
                  </a:cubicBezTo>
                  <a:cubicBezTo>
                    <a:pt x="664" y="310"/>
                    <a:pt x="1273" y="377"/>
                    <a:pt x="1890" y="377"/>
                  </a:cubicBezTo>
                  <a:cubicBezTo>
                    <a:pt x="2095" y="377"/>
                    <a:pt x="2302" y="369"/>
                    <a:pt x="2509" y="354"/>
                  </a:cubicBezTo>
                  <a:cubicBezTo>
                    <a:pt x="2951" y="325"/>
                    <a:pt x="3394" y="266"/>
                    <a:pt x="3836" y="148"/>
                  </a:cubicBezTo>
                  <a:cubicBezTo>
                    <a:pt x="3866" y="148"/>
                    <a:pt x="3895" y="118"/>
                    <a:pt x="3895" y="59"/>
                  </a:cubicBezTo>
                  <a:cubicBezTo>
                    <a:pt x="3866" y="30"/>
                    <a:pt x="3836" y="0"/>
                    <a:pt x="3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4"/>
            <p:cNvSpPr/>
            <p:nvPr/>
          </p:nvSpPr>
          <p:spPr>
            <a:xfrm>
              <a:off x="4521125" y="1753900"/>
              <a:ext cx="59025" cy="8425"/>
            </a:xfrm>
            <a:custGeom>
              <a:rect b="b" l="l" r="r" t="t"/>
              <a:pathLst>
                <a:path extrusionOk="0" h="337" w="2361">
                  <a:moveTo>
                    <a:pt x="2272" y="1"/>
                  </a:moveTo>
                  <a:cubicBezTo>
                    <a:pt x="1872" y="115"/>
                    <a:pt x="1497" y="180"/>
                    <a:pt x="1011" y="180"/>
                  </a:cubicBezTo>
                  <a:cubicBezTo>
                    <a:pt x="744" y="180"/>
                    <a:pt x="444" y="160"/>
                    <a:pt x="89" y="119"/>
                  </a:cubicBezTo>
                  <a:cubicBezTo>
                    <a:pt x="59" y="119"/>
                    <a:pt x="0" y="148"/>
                    <a:pt x="0" y="178"/>
                  </a:cubicBezTo>
                  <a:cubicBezTo>
                    <a:pt x="0" y="207"/>
                    <a:pt x="30" y="266"/>
                    <a:pt x="59" y="266"/>
                  </a:cubicBezTo>
                  <a:cubicBezTo>
                    <a:pt x="448" y="309"/>
                    <a:pt x="774" y="337"/>
                    <a:pt x="1059" y="337"/>
                  </a:cubicBezTo>
                  <a:cubicBezTo>
                    <a:pt x="1164" y="337"/>
                    <a:pt x="1263" y="333"/>
                    <a:pt x="1358" y="325"/>
                  </a:cubicBezTo>
                  <a:cubicBezTo>
                    <a:pt x="1712" y="296"/>
                    <a:pt x="2007" y="237"/>
                    <a:pt x="2302" y="148"/>
                  </a:cubicBezTo>
                  <a:cubicBezTo>
                    <a:pt x="2361" y="148"/>
                    <a:pt x="2361" y="89"/>
                    <a:pt x="2361" y="60"/>
                  </a:cubicBezTo>
                  <a:cubicBezTo>
                    <a:pt x="2361" y="30"/>
                    <a:pt x="2302" y="1"/>
                    <a:pt x="2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4"/>
            <p:cNvSpPr/>
            <p:nvPr/>
          </p:nvSpPr>
          <p:spPr>
            <a:xfrm>
              <a:off x="4510800" y="1771600"/>
              <a:ext cx="83375" cy="13500"/>
            </a:xfrm>
            <a:custGeom>
              <a:rect b="b" l="l" r="r" t="t"/>
              <a:pathLst>
                <a:path extrusionOk="0" h="540" w="3335">
                  <a:moveTo>
                    <a:pt x="3216" y="1"/>
                  </a:moveTo>
                  <a:cubicBezTo>
                    <a:pt x="2676" y="262"/>
                    <a:pt x="2023" y="390"/>
                    <a:pt x="1385" y="390"/>
                  </a:cubicBezTo>
                  <a:cubicBezTo>
                    <a:pt x="941" y="390"/>
                    <a:pt x="505" y="328"/>
                    <a:pt x="118" y="207"/>
                  </a:cubicBezTo>
                  <a:cubicBezTo>
                    <a:pt x="109" y="199"/>
                    <a:pt x="98" y="195"/>
                    <a:pt x="87" y="195"/>
                  </a:cubicBezTo>
                  <a:cubicBezTo>
                    <a:pt x="59" y="195"/>
                    <a:pt x="30" y="216"/>
                    <a:pt x="30" y="237"/>
                  </a:cubicBezTo>
                  <a:cubicBezTo>
                    <a:pt x="0" y="296"/>
                    <a:pt x="30" y="325"/>
                    <a:pt x="59" y="355"/>
                  </a:cubicBezTo>
                  <a:cubicBezTo>
                    <a:pt x="502" y="478"/>
                    <a:pt x="985" y="539"/>
                    <a:pt x="1476" y="539"/>
                  </a:cubicBezTo>
                  <a:cubicBezTo>
                    <a:pt x="1574" y="539"/>
                    <a:pt x="1672" y="537"/>
                    <a:pt x="1771" y="532"/>
                  </a:cubicBezTo>
                  <a:cubicBezTo>
                    <a:pt x="2302" y="502"/>
                    <a:pt x="2833" y="355"/>
                    <a:pt x="3275" y="148"/>
                  </a:cubicBezTo>
                  <a:cubicBezTo>
                    <a:pt x="3334" y="148"/>
                    <a:pt x="3334" y="89"/>
                    <a:pt x="3334" y="60"/>
                  </a:cubicBezTo>
                  <a:cubicBezTo>
                    <a:pt x="3305" y="1"/>
                    <a:pt x="3275" y="1"/>
                    <a:pt x="3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5" name="Google Shape;1235;p64"/>
          <p:cNvGrpSpPr/>
          <p:nvPr/>
        </p:nvGrpSpPr>
        <p:grpSpPr>
          <a:xfrm>
            <a:off x="896550" y="1610650"/>
            <a:ext cx="885400" cy="1145675"/>
            <a:chOff x="529875" y="2254300"/>
            <a:chExt cx="885400" cy="1145675"/>
          </a:xfrm>
        </p:grpSpPr>
        <p:sp>
          <p:nvSpPr>
            <p:cNvPr id="1236" name="Google Shape;1236;p64"/>
            <p:cNvSpPr/>
            <p:nvPr/>
          </p:nvSpPr>
          <p:spPr>
            <a:xfrm>
              <a:off x="694025" y="2254300"/>
              <a:ext cx="389025" cy="178800"/>
            </a:xfrm>
            <a:custGeom>
              <a:rect b="b" l="l" r="r" t="t"/>
              <a:pathLst>
                <a:path extrusionOk="0" h="7152" w="15561">
                  <a:moveTo>
                    <a:pt x="9354" y="2272"/>
                  </a:moveTo>
                  <a:cubicBezTo>
                    <a:pt x="11131" y="2137"/>
                    <a:pt x="13447" y="1395"/>
                    <a:pt x="14931" y="2699"/>
                  </a:cubicBezTo>
                  <a:cubicBezTo>
                    <a:pt x="15178" y="2901"/>
                    <a:pt x="15403" y="3261"/>
                    <a:pt x="15560" y="3666"/>
                  </a:cubicBezTo>
                  <a:cubicBezTo>
                    <a:pt x="10456" y="4723"/>
                    <a:pt x="5329" y="6004"/>
                    <a:pt x="202" y="7151"/>
                  </a:cubicBezTo>
                  <a:cubicBezTo>
                    <a:pt x="0" y="6567"/>
                    <a:pt x="135" y="5982"/>
                    <a:pt x="405" y="5510"/>
                  </a:cubicBezTo>
                  <a:cubicBezTo>
                    <a:pt x="1304" y="4003"/>
                    <a:pt x="3778" y="3643"/>
                    <a:pt x="5082" y="3216"/>
                  </a:cubicBezTo>
                  <a:cubicBezTo>
                    <a:pt x="4969" y="2362"/>
                    <a:pt x="5104" y="1552"/>
                    <a:pt x="5891" y="968"/>
                  </a:cubicBezTo>
                  <a:cubicBezTo>
                    <a:pt x="7151" y="1"/>
                    <a:pt x="8882" y="585"/>
                    <a:pt x="9354" y="2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64"/>
            <p:cNvSpPr/>
            <p:nvPr/>
          </p:nvSpPr>
          <p:spPr>
            <a:xfrm>
              <a:off x="836800" y="2276800"/>
              <a:ext cx="92225" cy="94450"/>
            </a:xfrm>
            <a:custGeom>
              <a:rect b="b" l="l" r="r" t="t"/>
              <a:pathLst>
                <a:path extrusionOk="0" h="3778" w="3689">
                  <a:moveTo>
                    <a:pt x="945" y="1057"/>
                  </a:moveTo>
                  <a:cubicBezTo>
                    <a:pt x="2316" y="0"/>
                    <a:pt x="3688" y="2856"/>
                    <a:pt x="1957" y="3373"/>
                  </a:cubicBezTo>
                  <a:cubicBezTo>
                    <a:pt x="653" y="3778"/>
                    <a:pt x="0" y="1754"/>
                    <a:pt x="945" y="10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64"/>
            <p:cNvSpPr/>
            <p:nvPr/>
          </p:nvSpPr>
          <p:spPr>
            <a:xfrm>
              <a:off x="529875" y="2325700"/>
              <a:ext cx="885400" cy="1074275"/>
            </a:xfrm>
            <a:custGeom>
              <a:rect b="b" l="l" r="r" t="t"/>
              <a:pathLst>
                <a:path extrusionOk="0" h="42971" w="35416">
                  <a:moveTo>
                    <a:pt x="1866" y="13357"/>
                  </a:moveTo>
                  <a:cubicBezTo>
                    <a:pt x="1664" y="12727"/>
                    <a:pt x="1417" y="11761"/>
                    <a:pt x="1192" y="10816"/>
                  </a:cubicBezTo>
                  <a:cubicBezTo>
                    <a:pt x="765" y="8860"/>
                    <a:pt x="0" y="6746"/>
                    <a:pt x="1327" y="5802"/>
                  </a:cubicBezTo>
                  <a:cubicBezTo>
                    <a:pt x="2001" y="5307"/>
                    <a:pt x="3081" y="4992"/>
                    <a:pt x="4160" y="4655"/>
                  </a:cubicBezTo>
                  <a:cubicBezTo>
                    <a:pt x="5194" y="4340"/>
                    <a:pt x="6319" y="4138"/>
                    <a:pt x="7353" y="3913"/>
                  </a:cubicBezTo>
                  <a:cubicBezTo>
                    <a:pt x="11873" y="2901"/>
                    <a:pt x="15403" y="2474"/>
                    <a:pt x="19990" y="1282"/>
                  </a:cubicBezTo>
                  <a:cubicBezTo>
                    <a:pt x="21002" y="1012"/>
                    <a:pt x="22081" y="810"/>
                    <a:pt x="23116" y="630"/>
                  </a:cubicBezTo>
                  <a:cubicBezTo>
                    <a:pt x="24577" y="383"/>
                    <a:pt x="26039" y="0"/>
                    <a:pt x="26781" y="877"/>
                  </a:cubicBezTo>
                  <a:cubicBezTo>
                    <a:pt x="27118" y="1260"/>
                    <a:pt x="27230" y="2114"/>
                    <a:pt x="27455" y="2901"/>
                  </a:cubicBezTo>
                  <a:cubicBezTo>
                    <a:pt x="27680" y="3643"/>
                    <a:pt x="27793" y="4430"/>
                    <a:pt x="27950" y="5082"/>
                  </a:cubicBezTo>
                  <a:cubicBezTo>
                    <a:pt x="28287" y="6656"/>
                    <a:pt x="28625" y="8118"/>
                    <a:pt x="28917" y="9445"/>
                  </a:cubicBezTo>
                  <a:cubicBezTo>
                    <a:pt x="29636" y="12660"/>
                    <a:pt x="30401" y="15358"/>
                    <a:pt x="31188" y="18349"/>
                  </a:cubicBezTo>
                  <a:cubicBezTo>
                    <a:pt x="31930" y="21182"/>
                    <a:pt x="32852" y="24150"/>
                    <a:pt x="33549" y="27186"/>
                  </a:cubicBezTo>
                  <a:cubicBezTo>
                    <a:pt x="34156" y="29772"/>
                    <a:pt x="35415" y="33189"/>
                    <a:pt x="34943" y="35438"/>
                  </a:cubicBezTo>
                  <a:cubicBezTo>
                    <a:pt x="34538" y="37214"/>
                    <a:pt x="32582" y="37866"/>
                    <a:pt x="30199" y="38586"/>
                  </a:cubicBezTo>
                  <a:cubicBezTo>
                    <a:pt x="25567" y="39958"/>
                    <a:pt x="21137" y="40655"/>
                    <a:pt x="16662" y="41689"/>
                  </a:cubicBezTo>
                  <a:cubicBezTo>
                    <a:pt x="15583" y="41936"/>
                    <a:pt x="14369" y="42251"/>
                    <a:pt x="13244" y="42499"/>
                  </a:cubicBezTo>
                  <a:cubicBezTo>
                    <a:pt x="11940" y="42768"/>
                    <a:pt x="10613" y="42971"/>
                    <a:pt x="10029" y="42544"/>
                  </a:cubicBezTo>
                  <a:cubicBezTo>
                    <a:pt x="9422" y="42094"/>
                    <a:pt x="9017" y="40632"/>
                    <a:pt x="8680" y="39373"/>
                  </a:cubicBezTo>
                  <a:cubicBezTo>
                    <a:pt x="8342" y="38046"/>
                    <a:pt x="8073" y="36787"/>
                    <a:pt x="7803" y="35663"/>
                  </a:cubicBezTo>
                  <a:cubicBezTo>
                    <a:pt x="6071" y="28288"/>
                    <a:pt x="3778" y="20755"/>
                    <a:pt x="1889" y="13424"/>
                  </a:cubicBezTo>
                  <a:cubicBezTo>
                    <a:pt x="1866" y="13402"/>
                    <a:pt x="1866" y="13380"/>
                    <a:pt x="1866" y="133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64"/>
            <p:cNvSpPr/>
            <p:nvPr/>
          </p:nvSpPr>
          <p:spPr>
            <a:xfrm>
              <a:off x="1233675" y="3252675"/>
              <a:ext cx="47800" cy="28125"/>
            </a:xfrm>
            <a:custGeom>
              <a:rect b="b" l="l" r="r" t="t"/>
              <a:pathLst>
                <a:path extrusionOk="0" h="1125" w="1912">
                  <a:moveTo>
                    <a:pt x="1440" y="113"/>
                  </a:moveTo>
                  <a:cubicBezTo>
                    <a:pt x="1912" y="698"/>
                    <a:pt x="0" y="1125"/>
                    <a:pt x="180" y="405"/>
                  </a:cubicBezTo>
                  <a:cubicBezTo>
                    <a:pt x="270" y="23"/>
                    <a:pt x="1080" y="0"/>
                    <a:pt x="1440" y="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64"/>
            <p:cNvSpPr/>
            <p:nvPr/>
          </p:nvSpPr>
          <p:spPr>
            <a:xfrm>
              <a:off x="1288775" y="3216700"/>
              <a:ext cx="79850" cy="51175"/>
            </a:xfrm>
            <a:custGeom>
              <a:rect b="b" l="l" r="r" t="t"/>
              <a:pathLst>
                <a:path extrusionOk="0" h="2047" w="3194">
                  <a:moveTo>
                    <a:pt x="472" y="2002"/>
                  </a:moveTo>
                  <a:cubicBezTo>
                    <a:pt x="315" y="1979"/>
                    <a:pt x="0" y="1844"/>
                    <a:pt x="67" y="1529"/>
                  </a:cubicBezTo>
                  <a:cubicBezTo>
                    <a:pt x="180" y="1102"/>
                    <a:pt x="989" y="877"/>
                    <a:pt x="1282" y="720"/>
                  </a:cubicBezTo>
                  <a:cubicBezTo>
                    <a:pt x="1641" y="518"/>
                    <a:pt x="2249" y="0"/>
                    <a:pt x="2653" y="248"/>
                  </a:cubicBezTo>
                  <a:cubicBezTo>
                    <a:pt x="3193" y="608"/>
                    <a:pt x="2181" y="1237"/>
                    <a:pt x="1821" y="1439"/>
                  </a:cubicBezTo>
                  <a:cubicBezTo>
                    <a:pt x="1619" y="1552"/>
                    <a:pt x="1439" y="1642"/>
                    <a:pt x="1259" y="1732"/>
                  </a:cubicBezTo>
                  <a:cubicBezTo>
                    <a:pt x="967" y="1867"/>
                    <a:pt x="765" y="2047"/>
                    <a:pt x="472" y="20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64"/>
            <p:cNvSpPr/>
            <p:nvPr/>
          </p:nvSpPr>
          <p:spPr>
            <a:xfrm>
              <a:off x="1335425" y="3009275"/>
              <a:ext cx="16325" cy="53975"/>
            </a:xfrm>
            <a:custGeom>
              <a:rect b="b" l="l" r="r" t="t"/>
              <a:pathLst>
                <a:path extrusionOk="0" h="2159" w="653">
                  <a:moveTo>
                    <a:pt x="180" y="2114"/>
                  </a:moveTo>
                  <a:cubicBezTo>
                    <a:pt x="0" y="1799"/>
                    <a:pt x="0" y="1214"/>
                    <a:pt x="45" y="652"/>
                  </a:cubicBezTo>
                  <a:cubicBezTo>
                    <a:pt x="68" y="405"/>
                    <a:pt x="90" y="0"/>
                    <a:pt x="315" y="0"/>
                  </a:cubicBezTo>
                  <a:cubicBezTo>
                    <a:pt x="585" y="0"/>
                    <a:pt x="630" y="450"/>
                    <a:pt x="630" y="607"/>
                  </a:cubicBezTo>
                  <a:cubicBezTo>
                    <a:pt x="652" y="1124"/>
                    <a:pt x="585" y="1754"/>
                    <a:pt x="473" y="2091"/>
                  </a:cubicBezTo>
                  <a:cubicBezTo>
                    <a:pt x="405" y="2136"/>
                    <a:pt x="248" y="2159"/>
                    <a:pt x="180" y="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64"/>
            <p:cNvSpPr/>
            <p:nvPr/>
          </p:nvSpPr>
          <p:spPr>
            <a:xfrm>
              <a:off x="1300575" y="2972725"/>
              <a:ext cx="23075" cy="30950"/>
            </a:xfrm>
            <a:custGeom>
              <a:rect b="b" l="l" r="r" t="t"/>
              <a:pathLst>
                <a:path extrusionOk="0" h="1238" w="923">
                  <a:moveTo>
                    <a:pt x="630" y="1102"/>
                  </a:moveTo>
                  <a:cubicBezTo>
                    <a:pt x="68" y="1237"/>
                    <a:pt x="0" y="1"/>
                    <a:pt x="472" y="23"/>
                  </a:cubicBezTo>
                  <a:cubicBezTo>
                    <a:pt x="675" y="46"/>
                    <a:pt x="922" y="608"/>
                    <a:pt x="855" y="900"/>
                  </a:cubicBezTo>
                  <a:cubicBezTo>
                    <a:pt x="810" y="1012"/>
                    <a:pt x="720" y="1080"/>
                    <a:pt x="630" y="1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4"/>
            <p:cNvSpPr/>
            <p:nvPr/>
          </p:nvSpPr>
          <p:spPr>
            <a:xfrm>
              <a:off x="1312925" y="2937875"/>
              <a:ext cx="21400" cy="29250"/>
            </a:xfrm>
            <a:custGeom>
              <a:rect b="b" l="l" r="r" t="t"/>
              <a:pathLst>
                <a:path extrusionOk="0" h="1170" w="856">
                  <a:moveTo>
                    <a:pt x="608" y="1102"/>
                  </a:moveTo>
                  <a:cubicBezTo>
                    <a:pt x="428" y="1170"/>
                    <a:pt x="226" y="945"/>
                    <a:pt x="136" y="675"/>
                  </a:cubicBezTo>
                  <a:cubicBezTo>
                    <a:pt x="46" y="450"/>
                    <a:pt x="1" y="0"/>
                    <a:pt x="271" y="0"/>
                  </a:cubicBezTo>
                  <a:cubicBezTo>
                    <a:pt x="383" y="0"/>
                    <a:pt x="563" y="135"/>
                    <a:pt x="653" y="360"/>
                  </a:cubicBezTo>
                  <a:cubicBezTo>
                    <a:pt x="743" y="630"/>
                    <a:pt x="855" y="1012"/>
                    <a:pt x="608" y="1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64"/>
            <p:cNvSpPr/>
            <p:nvPr/>
          </p:nvSpPr>
          <p:spPr>
            <a:xfrm>
              <a:off x="1205000" y="2452175"/>
              <a:ext cx="21400" cy="61300"/>
            </a:xfrm>
            <a:custGeom>
              <a:rect b="b" l="l" r="r" t="t"/>
              <a:pathLst>
                <a:path extrusionOk="0" h="2452" w="856">
                  <a:moveTo>
                    <a:pt x="450" y="2407"/>
                  </a:moveTo>
                  <a:cubicBezTo>
                    <a:pt x="203" y="2114"/>
                    <a:pt x="113" y="1462"/>
                    <a:pt x="46" y="833"/>
                  </a:cubicBezTo>
                  <a:cubicBezTo>
                    <a:pt x="23" y="563"/>
                    <a:pt x="1" y="113"/>
                    <a:pt x="248" y="68"/>
                  </a:cubicBezTo>
                  <a:cubicBezTo>
                    <a:pt x="540" y="1"/>
                    <a:pt x="653" y="495"/>
                    <a:pt x="698" y="675"/>
                  </a:cubicBezTo>
                  <a:cubicBezTo>
                    <a:pt x="810" y="1238"/>
                    <a:pt x="855" y="1957"/>
                    <a:pt x="765" y="2339"/>
                  </a:cubicBezTo>
                  <a:cubicBezTo>
                    <a:pt x="720" y="2407"/>
                    <a:pt x="540" y="2452"/>
                    <a:pt x="450" y="24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64"/>
            <p:cNvSpPr/>
            <p:nvPr/>
          </p:nvSpPr>
          <p:spPr>
            <a:xfrm>
              <a:off x="1170150" y="2426875"/>
              <a:ext cx="28125" cy="35450"/>
            </a:xfrm>
            <a:custGeom>
              <a:rect b="b" l="l" r="r" t="t"/>
              <a:pathLst>
                <a:path extrusionOk="0" h="1418" w="1125">
                  <a:moveTo>
                    <a:pt x="855" y="1193"/>
                  </a:moveTo>
                  <a:cubicBezTo>
                    <a:pt x="293" y="1418"/>
                    <a:pt x="1" y="91"/>
                    <a:pt x="495" y="23"/>
                  </a:cubicBezTo>
                  <a:cubicBezTo>
                    <a:pt x="720" y="1"/>
                    <a:pt x="1125" y="608"/>
                    <a:pt x="1080" y="945"/>
                  </a:cubicBezTo>
                  <a:cubicBezTo>
                    <a:pt x="1057" y="1058"/>
                    <a:pt x="967" y="1148"/>
                    <a:pt x="855" y="1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64"/>
            <p:cNvSpPr/>
            <p:nvPr/>
          </p:nvSpPr>
          <p:spPr>
            <a:xfrm>
              <a:off x="1164525" y="2360550"/>
              <a:ext cx="28125" cy="32075"/>
            </a:xfrm>
            <a:custGeom>
              <a:rect b="b" l="l" r="r" t="t"/>
              <a:pathLst>
                <a:path extrusionOk="0" h="1283" w="1125">
                  <a:moveTo>
                    <a:pt x="878" y="1192"/>
                  </a:moveTo>
                  <a:cubicBezTo>
                    <a:pt x="675" y="1282"/>
                    <a:pt x="428" y="1080"/>
                    <a:pt x="270" y="810"/>
                  </a:cubicBezTo>
                  <a:cubicBezTo>
                    <a:pt x="136" y="585"/>
                    <a:pt x="1" y="91"/>
                    <a:pt x="293" y="23"/>
                  </a:cubicBezTo>
                  <a:cubicBezTo>
                    <a:pt x="428" y="1"/>
                    <a:pt x="630" y="136"/>
                    <a:pt x="788" y="383"/>
                  </a:cubicBezTo>
                  <a:cubicBezTo>
                    <a:pt x="945" y="653"/>
                    <a:pt x="1125" y="1057"/>
                    <a:pt x="878" y="11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64"/>
            <p:cNvSpPr/>
            <p:nvPr/>
          </p:nvSpPr>
          <p:spPr>
            <a:xfrm>
              <a:off x="755275" y="3165550"/>
              <a:ext cx="21950" cy="61850"/>
            </a:xfrm>
            <a:custGeom>
              <a:rect b="b" l="l" r="r" t="t"/>
              <a:pathLst>
                <a:path extrusionOk="0" h="2474" w="878">
                  <a:moveTo>
                    <a:pt x="406" y="23"/>
                  </a:moveTo>
                  <a:cubicBezTo>
                    <a:pt x="676" y="337"/>
                    <a:pt x="765" y="990"/>
                    <a:pt x="810" y="1642"/>
                  </a:cubicBezTo>
                  <a:cubicBezTo>
                    <a:pt x="833" y="1911"/>
                    <a:pt x="878" y="2361"/>
                    <a:pt x="631" y="2406"/>
                  </a:cubicBezTo>
                  <a:cubicBezTo>
                    <a:pt x="338" y="2474"/>
                    <a:pt x="203" y="1956"/>
                    <a:pt x="181" y="1777"/>
                  </a:cubicBezTo>
                  <a:cubicBezTo>
                    <a:pt x="46" y="1214"/>
                    <a:pt x="1" y="495"/>
                    <a:pt x="91" y="113"/>
                  </a:cubicBezTo>
                  <a:cubicBezTo>
                    <a:pt x="158" y="23"/>
                    <a:pt x="316" y="0"/>
                    <a:pt x="406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64"/>
            <p:cNvSpPr/>
            <p:nvPr/>
          </p:nvSpPr>
          <p:spPr>
            <a:xfrm>
              <a:off x="785075" y="3198150"/>
              <a:ext cx="28700" cy="36000"/>
            </a:xfrm>
            <a:custGeom>
              <a:rect b="b" l="l" r="r" t="t"/>
              <a:pathLst>
                <a:path extrusionOk="0" h="1440" w="1148">
                  <a:moveTo>
                    <a:pt x="248" y="248"/>
                  </a:moveTo>
                  <a:cubicBezTo>
                    <a:pt x="833" y="0"/>
                    <a:pt x="1147" y="1350"/>
                    <a:pt x="608" y="1417"/>
                  </a:cubicBezTo>
                  <a:cubicBezTo>
                    <a:pt x="383" y="1439"/>
                    <a:pt x="1" y="832"/>
                    <a:pt x="46" y="495"/>
                  </a:cubicBezTo>
                  <a:cubicBezTo>
                    <a:pt x="46" y="383"/>
                    <a:pt x="158" y="293"/>
                    <a:pt x="248" y="2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64"/>
            <p:cNvSpPr/>
            <p:nvPr/>
          </p:nvSpPr>
          <p:spPr>
            <a:xfrm>
              <a:off x="790150" y="3290900"/>
              <a:ext cx="28675" cy="32625"/>
            </a:xfrm>
            <a:custGeom>
              <a:rect b="b" l="l" r="r" t="t"/>
              <a:pathLst>
                <a:path extrusionOk="0" h="1305" w="1147">
                  <a:moveTo>
                    <a:pt x="270" y="113"/>
                  </a:moveTo>
                  <a:cubicBezTo>
                    <a:pt x="450" y="1"/>
                    <a:pt x="720" y="203"/>
                    <a:pt x="877" y="495"/>
                  </a:cubicBezTo>
                  <a:cubicBezTo>
                    <a:pt x="989" y="720"/>
                    <a:pt x="1147" y="1215"/>
                    <a:pt x="855" y="1282"/>
                  </a:cubicBezTo>
                  <a:cubicBezTo>
                    <a:pt x="720" y="1305"/>
                    <a:pt x="495" y="1170"/>
                    <a:pt x="360" y="922"/>
                  </a:cubicBezTo>
                  <a:cubicBezTo>
                    <a:pt x="180" y="653"/>
                    <a:pt x="0" y="248"/>
                    <a:pt x="270" y="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64"/>
            <p:cNvSpPr/>
            <p:nvPr/>
          </p:nvSpPr>
          <p:spPr>
            <a:xfrm>
              <a:off x="604625" y="2455000"/>
              <a:ext cx="53425" cy="49475"/>
            </a:xfrm>
            <a:custGeom>
              <a:rect b="b" l="l" r="r" t="t"/>
              <a:pathLst>
                <a:path extrusionOk="0" h="1979" w="2137">
                  <a:moveTo>
                    <a:pt x="1" y="1507"/>
                  </a:moveTo>
                  <a:cubicBezTo>
                    <a:pt x="68" y="1214"/>
                    <a:pt x="203" y="945"/>
                    <a:pt x="428" y="765"/>
                  </a:cubicBezTo>
                  <a:cubicBezTo>
                    <a:pt x="720" y="517"/>
                    <a:pt x="1890" y="0"/>
                    <a:pt x="2024" y="562"/>
                  </a:cubicBezTo>
                  <a:cubicBezTo>
                    <a:pt x="2137" y="1102"/>
                    <a:pt x="450" y="1979"/>
                    <a:pt x="1" y="15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64"/>
            <p:cNvSpPr/>
            <p:nvPr/>
          </p:nvSpPr>
          <p:spPr>
            <a:xfrm>
              <a:off x="551225" y="2499400"/>
              <a:ext cx="36575" cy="47800"/>
            </a:xfrm>
            <a:custGeom>
              <a:rect b="b" l="l" r="r" t="t"/>
              <a:pathLst>
                <a:path extrusionOk="0" h="1912" w="1463">
                  <a:moveTo>
                    <a:pt x="1462" y="698"/>
                  </a:moveTo>
                  <a:cubicBezTo>
                    <a:pt x="1440" y="1170"/>
                    <a:pt x="1237" y="1867"/>
                    <a:pt x="855" y="1867"/>
                  </a:cubicBezTo>
                  <a:cubicBezTo>
                    <a:pt x="1" y="1912"/>
                    <a:pt x="923" y="1"/>
                    <a:pt x="1462" y="6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64"/>
            <p:cNvSpPr/>
            <p:nvPr/>
          </p:nvSpPr>
          <p:spPr>
            <a:xfrm>
              <a:off x="611950" y="2511775"/>
              <a:ext cx="25300" cy="27000"/>
            </a:xfrm>
            <a:custGeom>
              <a:rect b="b" l="l" r="r" t="t"/>
              <a:pathLst>
                <a:path extrusionOk="0" h="1080" w="1012">
                  <a:moveTo>
                    <a:pt x="900" y="158"/>
                  </a:moveTo>
                  <a:cubicBezTo>
                    <a:pt x="922" y="248"/>
                    <a:pt x="944" y="315"/>
                    <a:pt x="1012" y="360"/>
                  </a:cubicBezTo>
                  <a:cubicBezTo>
                    <a:pt x="944" y="787"/>
                    <a:pt x="675" y="1035"/>
                    <a:pt x="180" y="1080"/>
                  </a:cubicBezTo>
                  <a:cubicBezTo>
                    <a:pt x="113" y="1012"/>
                    <a:pt x="90" y="922"/>
                    <a:pt x="0" y="877"/>
                  </a:cubicBezTo>
                  <a:cubicBezTo>
                    <a:pt x="68" y="450"/>
                    <a:pt x="360" y="0"/>
                    <a:pt x="900" y="1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64"/>
            <p:cNvSpPr/>
            <p:nvPr/>
          </p:nvSpPr>
          <p:spPr>
            <a:xfrm>
              <a:off x="643425" y="2434750"/>
              <a:ext cx="661675" cy="852800"/>
            </a:xfrm>
            <a:custGeom>
              <a:rect b="b" l="l" r="r" t="t"/>
              <a:pathLst>
                <a:path extrusionOk="0" h="34112" w="26467">
                  <a:moveTo>
                    <a:pt x="1484" y="10232"/>
                  </a:moveTo>
                  <a:cubicBezTo>
                    <a:pt x="1327" y="9737"/>
                    <a:pt x="1147" y="8950"/>
                    <a:pt x="967" y="8186"/>
                  </a:cubicBezTo>
                  <a:cubicBezTo>
                    <a:pt x="585" y="6612"/>
                    <a:pt x="0" y="4925"/>
                    <a:pt x="967" y="4183"/>
                  </a:cubicBezTo>
                  <a:cubicBezTo>
                    <a:pt x="1439" y="3801"/>
                    <a:pt x="2226" y="3576"/>
                    <a:pt x="3013" y="3329"/>
                  </a:cubicBezTo>
                  <a:cubicBezTo>
                    <a:pt x="3755" y="3104"/>
                    <a:pt x="4587" y="2946"/>
                    <a:pt x="5329" y="2789"/>
                  </a:cubicBezTo>
                  <a:cubicBezTo>
                    <a:pt x="8635" y="2047"/>
                    <a:pt x="11198" y="1777"/>
                    <a:pt x="14549" y="923"/>
                  </a:cubicBezTo>
                  <a:cubicBezTo>
                    <a:pt x="15291" y="720"/>
                    <a:pt x="16078" y="585"/>
                    <a:pt x="16842" y="450"/>
                  </a:cubicBezTo>
                  <a:cubicBezTo>
                    <a:pt x="17899" y="271"/>
                    <a:pt x="18956" y="1"/>
                    <a:pt x="19518" y="720"/>
                  </a:cubicBezTo>
                  <a:cubicBezTo>
                    <a:pt x="19765" y="1035"/>
                    <a:pt x="19878" y="1732"/>
                    <a:pt x="20058" y="2339"/>
                  </a:cubicBezTo>
                  <a:cubicBezTo>
                    <a:pt x="20238" y="2946"/>
                    <a:pt x="20350" y="3576"/>
                    <a:pt x="20462" y="4116"/>
                  </a:cubicBezTo>
                  <a:cubicBezTo>
                    <a:pt x="20755" y="5375"/>
                    <a:pt x="21002" y="6544"/>
                    <a:pt x="21249" y="7623"/>
                  </a:cubicBezTo>
                  <a:cubicBezTo>
                    <a:pt x="21834" y="10209"/>
                    <a:pt x="22464" y="12368"/>
                    <a:pt x="23093" y="14796"/>
                  </a:cubicBezTo>
                  <a:cubicBezTo>
                    <a:pt x="23678" y="17067"/>
                    <a:pt x="24420" y="19473"/>
                    <a:pt x="24982" y="21902"/>
                  </a:cubicBezTo>
                  <a:cubicBezTo>
                    <a:pt x="25477" y="23993"/>
                    <a:pt x="26466" y="26759"/>
                    <a:pt x="26151" y="28535"/>
                  </a:cubicBezTo>
                  <a:cubicBezTo>
                    <a:pt x="25904" y="29974"/>
                    <a:pt x="24465" y="30446"/>
                    <a:pt x="22756" y="30964"/>
                  </a:cubicBezTo>
                  <a:cubicBezTo>
                    <a:pt x="19361" y="31998"/>
                    <a:pt x="16123" y="32448"/>
                    <a:pt x="12862" y="33212"/>
                  </a:cubicBezTo>
                  <a:cubicBezTo>
                    <a:pt x="12098" y="33392"/>
                    <a:pt x="11198" y="33617"/>
                    <a:pt x="10389" y="33797"/>
                  </a:cubicBezTo>
                  <a:cubicBezTo>
                    <a:pt x="9444" y="33977"/>
                    <a:pt x="8455" y="34112"/>
                    <a:pt x="8028" y="33752"/>
                  </a:cubicBezTo>
                  <a:cubicBezTo>
                    <a:pt x="7578" y="33392"/>
                    <a:pt x="7241" y="32223"/>
                    <a:pt x="6971" y="31211"/>
                  </a:cubicBezTo>
                  <a:cubicBezTo>
                    <a:pt x="6701" y="30132"/>
                    <a:pt x="6476" y="29120"/>
                    <a:pt x="6274" y="28198"/>
                  </a:cubicBezTo>
                  <a:cubicBezTo>
                    <a:pt x="4857" y="22284"/>
                    <a:pt x="3036" y="16213"/>
                    <a:pt x="1507" y="10299"/>
                  </a:cubicBezTo>
                  <a:cubicBezTo>
                    <a:pt x="1507" y="10277"/>
                    <a:pt x="1507" y="10254"/>
                    <a:pt x="1484" y="10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64"/>
            <p:cNvSpPr/>
            <p:nvPr/>
          </p:nvSpPr>
          <p:spPr>
            <a:xfrm>
              <a:off x="785650" y="2844550"/>
              <a:ext cx="427800" cy="131025"/>
            </a:xfrm>
            <a:custGeom>
              <a:rect b="b" l="l" r="r" t="t"/>
              <a:pathLst>
                <a:path extrusionOk="0" h="5241" w="17112">
                  <a:moveTo>
                    <a:pt x="16842" y="1"/>
                  </a:moveTo>
                  <a:cubicBezTo>
                    <a:pt x="16392" y="68"/>
                    <a:pt x="9579" y="1867"/>
                    <a:pt x="9152" y="1980"/>
                  </a:cubicBezTo>
                  <a:cubicBezTo>
                    <a:pt x="7645" y="2317"/>
                    <a:pt x="6296" y="2632"/>
                    <a:pt x="4790" y="3036"/>
                  </a:cubicBezTo>
                  <a:cubicBezTo>
                    <a:pt x="3890" y="3284"/>
                    <a:pt x="2968" y="3554"/>
                    <a:pt x="1979" y="3823"/>
                  </a:cubicBezTo>
                  <a:cubicBezTo>
                    <a:pt x="1574" y="3936"/>
                    <a:pt x="1169" y="4026"/>
                    <a:pt x="562" y="4206"/>
                  </a:cubicBezTo>
                  <a:cubicBezTo>
                    <a:pt x="427" y="4251"/>
                    <a:pt x="225" y="4296"/>
                    <a:pt x="0" y="4363"/>
                  </a:cubicBezTo>
                  <a:lnTo>
                    <a:pt x="248" y="5240"/>
                  </a:lnTo>
                  <a:cubicBezTo>
                    <a:pt x="945" y="5060"/>
                    <a:pt x="1619" y="4903"/>
                    <a:pt x="2204" y="4745"/>
                  </a:cubicBezTo>
                  <a:cubicBezTo>
                    <a:pt x="4610" y="4093"/>
                    <a:pt x="7038" y="3599"/>
                    <a:pt x="9422" y="3014"/>
                  </a:cubicBezTo>
                  <a:cubicBezTo>
                    <a:pt x="9871" y="2901"/>
                    <a:pt x="16887" y="1125"/>
                    <a:pt x="17112" y="968"/>
                  </a:cubicBezTo>
                  <a:cubicBezTo>
                    <a:pt x="17022" y="653"/>
                    <a:pt x="16932" y="316"/>
                    <a:pt x="16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64"/>
            <p:cNvSpPr/>
            <p:nvPr/>
          </p:nvSpPr>
          <p:spPr>
            <a:xfrm>
              <a:off x="800825" y="2897400"/>
              <a:ext cx="425000" cy="131000"/>
            </a:xfrm>
            <a:custGeom>
              <a:rect b="b" l="l" r="r" t="t"/>
              <a:pathLst>
                <a:path extrusionOk="0" h="5240" w="17000">
                  <a:moveTo>
                    <a:pt x="16797" y="0"/>
                  </a:moveTo>
                  <a:cubicBezTo>
                    <a:pt x="16550" y="68"/>
                    <a:pt x="9917" y="1799"/>
                    <a:pt x="9669" y="1844"/>
                  </a:cubicBezTo>
                  <a:cubicBezTo>
                    <a:pt x="8185" y="2204"/>
                    <a:pt x="6836" y="2519"/>
                    <a:pt x="5329" y="2924"/>
                  </a:cubicBezTo>
                  <a:cubicBezTo>
                    <a:pt x="4408" y="3171"/>
                    <a:pt x="3486" y="3441"/>
                    <a:pt x="2519" y="3711"/>
                  </a:cubicBezTo>
                  <a:cubicBezTo>
                    <a:pt x="2092" y="3801"/>
                    <a:pt x="1687" y="3913"/>
                    <a:pt x="1102" y="4093"/>
                  </a:cubicBezTo>
                  <a:cubicBezTo>
                    <a:pt x="855" y="4160"/>
                    <a:pt x="315" y="4273"/>
                    <a:pt x="0" y="4385"/>
                  </a:cubicBezTo>
                  <a:lnTo>
                    <a:pt x="248" y="5240"/>
                  </a:lnTo>
                  <a:cubicBezTo>
                    <a:pt x="360" y="5217"/>
                    <a:pt x="473" y="5195"/>
                    <a:pt x="585" y="5150"/>
                  </a:cubicBezTo>
                  <a:cubicBezTo>
                    <a:pt x="1349" y="4970"/>
                    <a:pt x="2114" y="4790"/>
                    <a:pt x="2744" y="4633"/>
                  </a:cubicBezTo>
                  <a:cubicBezTo>
                    <a:pt x="5150" y="3980"/>
                    <a:pt x="7578" y="3486"/>
                    <a:pt x="9939" y="2901"/>
                  </a:cubicBezTo>
                  <a:cubicBezTo>
                    <a:pt x="10141" y="2856"/>
                    <a:pt x="16775" y="1125"/>
                    <a:pt x="17000" y="1080"/>
                  </a:cubicBezTo>
                  <a:cubicBezTo>
                    <a:pt x="16932" y="720"/>
                    <a:pt x="16865" y="360"/>
                    <a:pt x="16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64"/>
            <p:cNvSpPr/>
            <p:nvPr/>
          </p:nvSpPr>
          <p:spPr>
            <a:xfrm>
              <a:off x="816550" y="2954175"/>
              <a:ext cx="419400" cy="129875"/>
            </a:xfrm>
            <a:custGeom>
              <a:rect b="b" l="l" r="r" t="t"/>
              <a:pathLst>
                <a:path extrusionOk="0" h="5195" w="16776">
                  <a:moveTo>
                    <a:pt x="16595" y="1"/>
                  </a:moveTo>
                  <a:cubicBezTo>
                    <a:pt x="16281" y="68"/>
                    <a:pt x="9602" y="1822"/>
                    <a:pt x="9288" y="1889"/>
                  </a:cubicBezTo>
                  <a:cubicBezTo>
                    <a:pt x="7781" y="2249"/>
                    <a:pt x="6432" y="2564"/>
                    <a:pt x="4948" y="2969"/>
                  </a:cubicBezTo>
                  <a:cubicBezTo>
                    <a:pt x="4026" y="3216"/>
                    <a:pt x="3104" y="3486"/>
                    <a:pt x="2115" y="3733"/>
                  </a:cubicBezTo>
                  <a:cubicBezTo>
                    <a:pt x="1710" y="3846"/>
                    <a:pt x="1305" y="3958"/>
                    <a:pt x="720" y="4138"/>
                  </a:cubicBezTo>
                  <a:cubicBezTo>
                    <a:pt x="541" y="4183"/>
                    <a:pt x="271" y="4250"/>
                    <a:pt x="1" y="4318"/>
                  </a:cubicBezTo>
                  <a:lnTo>
                    <a:pt x="248" y="5195"/>
                  </a:lnTo>
                  <a:cubicBezTo>
                    <a:pt x="990" y="5015"/>
                    <a:pt x="1732" y="4835"/>
                    <a:pt x="2339" y="4655"/>
                  </a:cubicBezTo>
                  <a:cubicBezTo>
                    <a:pt x="4745" y="4003"/>
                    <a:pt x="7196" y="3531"/>
                    <a:pt x="9557" y="2946"/>
                  </a:cubicBezTo>
                  <a:cubicBezTo>
                    <a:pt x="9805" y="2879"/>
                    <a:pt x="16506" y="1147"/>
                    <a:pt x="16775" y="1080"/>
                  </a:cubicBezTo>
                  <a:cubicBezTo>
                    <a:pt x="16708" y="720"/>
                    <a:pt x="16663" y="360"/>
                    <a:pt x="16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64"/>
            <p:cNvSpPr/>
            <p:nvPr/>
          </p:nvSpPr>
          <p:spPr>
            <a:xfrm>
              <a:off x="822175" y="3013200"/>
              <a:ext cx="428375" cy="131000"/>
            </a:xfrm>
            <a:custGeom>
              <a:rect b="b" l="l" r="r" t="t"/>
              <a:pathLst>
                <a:path extrusionOk="0" h="5240" w="17135">
                  <a:moveTo>
                    <a:pt x="16843" y="1"/>
                  </a:moveTo>
                  <a:cubicBezTo>
                    <a:pt x="16415" y="68"/>
                    <a:pt x="9602" y="1889"/>
                    <a:pt x="9153" y="1979"/>
                  </a:cubicBezTo>
                  <a:cubicBezTo>
                    <a:pt x="7646" y="2339"/>
                    <a:pt x="6319" y="2654"/>
                    <a:pt x="4813" y="3059"/>
                  </a:cubicBezTo>
                  <a:cubicBezTo>
                    <a:pt x="3891" y="3306"/>
                    <a:pt x="2969" y="3576"/>
                    <a:pt x="1980" y="3846"/>
                  </a:cubicBezTo>
                  <a:cubicBezTo>
                    <a:pt x="1575" y="3936"/>
                    <a:pt x="1170" y="4048"/>
                    <a:pt x="585" y="4228"/>
                  </a:cubicBezTo>
                  <a:cubicBezTo>
                    <a:pt x="451" y="4273"/>
                    <a:pt x="226" y="4318"/>
                    <a:pt x="1" y="4363"/>
                  </a:cubicBezTo>
                  <a:lnTo>
                    <a:pt x="248" y="5240"/>
                  </a:lnTo>
                  <a:cubicBezTo>
                    <a:pt x="945" y="5082"/>
                    <a:pt x="1642" y="4925"/>
                    <a:pt x="2227" y="4768"/>
                  </a:cubicBezTo>
                  <a:cubicBezTo>
                    <a:pt x="4610" y="4093"/>
                    <a:pt x="7061" y="3621"/>
                    <a:pt x="9422" y="3036"/>
                  </a:cubicBezTo>
                  <a:cubicBezTo>
                    <a:pt x="9872" y="2924"/>
                    <a:pt x="16910" y="1147"/>
                    <a:pt x="17135" y="990"/>
                  </a:cubicBezTo>
                  <a:cubicBezTo>
                    <a:pt x="17045" y="653"/>
                    <a:pt x="16933" y="338"/>
                    <a:pt x="168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64"/>
            <p:cNvSpPr/>
            <p:nvPr/>
          </p:nvSpPr>
          <p:spPr>
            <a:xfrm>
              <a:off x="837350" y="3066600"/>
              <a:ext cx="425575" cy="131000"/>
            </a:xfrm>
            <a:custGeom>
              <a:rect b="b" l="l" r="r" t="t"/>
              <a:pathLst>
                <a:path extrusionOk="0" h="5240" w="17023">
                  <a:moveTo>
                    <a:pt x="16798" y="1"/>
                  </a:moveTo>
                  <a:cubicBezTo>
                    <a:pt x="16550" y="46"/>
                    <a:pt x="9940" y="1800"/>
                    <a:pt x="9692" y="1845"/>
                  </a:cubicBezTo>
                  <a:cubicBezTo>
                    <a:pt x="8186" y="2204"/>
                    <a:pt x="6837" y="2519"/>
                    <a:pt x="5330" y="2924"/>
                  </a:cubicBezTo>
                  <a:cubicBezTo>
                    <a:pt x="4431" y="3171"/>
                    <a:pt x="3509" y="3441"/>
                    <a:pt x="2519" y="3688"/>
                  </a:cubicBezTo>
                  <a:cubicBezTo>
                    <a:pt x="2115" y="3801"/>
                    <a:pt x="1710" y="3913"/>
                    <a:pt x="1103" y="4093"/>
                  </a:cubicBezTo>
                  <a:cubicBezTo>
                    <a:pt x="855" y="4161"/>
                    <a:pt x="338" y="4273"/>
                    <a:pt x="1" y="4385"/>
                  </a:cubicBezTo>
                  <a:lnTo>
                    <a:pt x="248" y="5240"/>
                  </a:lnTo>
                  <a:cubicBezTo>
                    <a:pt x="361" y="5217"/>
                    <a:pt x="473" y="5172"/>
                    <a:pt x="608" y="5150"/>
                  </a:cubicBezTo>
                  <a:cubicBezTo>
                    <a:pt x="1350" y="4970"/>
                    <a:pt x="2115" y="4790"/>
                    <a:pt x="2744" y="4610"/>
                  </a:cubicBezTo>
                  <a:cubicBezTo>
                    <a:pt x="5150" y="3958"/>
                    <a:pt x="7579" y="3486"/>
                    <a:pt x="9962" y="2901"/>
                  </a:cubicBezTo>
                  <a:cubicBezTo>
                    <a:pt x="10165" y="2834"/>
                    <a:pt x="16775" y="1125"/>
                    <a:pt x="17023" y="1058"/>
                  </a:cubicBezTo>
                  <a:cubicBezTo>
                    <a:pt x="16955" y="698"/>
                    <a:pt x="16865" y="338"/>
                    <a:pt x="16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64"/>
            <p:cNvSpPr/>
            <p:nvPr/>
          </p:nvSpPr>
          <p:spPr>
            <a:xfrm>
              <a:off x="853100" y="3122825"/>
              <a:ext cx="419950" cy="129875"/>
            </a:xfrm>
            <a:custGeom>
              <a:rect b="b" l="l" r="r" t="t"/>
              <a:pathLst>
                <a:path extrusionOk="0" h="5195" w="16798">
                  <a:moveTo>
                    <a:pt x="16595" y="0"/>
                  </a:moveTo>
                  <a:cubicBezTo>
                    <a:pt x="16280" y="68"/>
                    <a:pt x="9602" y="1844"/>
                    <a:pt x="9310" y="1912"/>
                  </a:cubicBezTo>
                  <a:cubicBezTo>
                    <a:pt x="7803" y="2249"/>
                    <a:pt x="6454" y="2586"/>
                    <a:pt x="4947" y="2968"/>
                  </a:cubicBezTo>
                  <a:cubicBezTo>
                    <a:pt x="4025" y="3216"/>
                    <a:pt x="3126" y="3508"/>
                    <a:pt x="2137" y="3755"/>
                  </a:cubicBezTo>
                  <a:cubicBezTo>
                    <a:pt x="1732" y="3868"/>
                    <a:pt x="1327" y="3980"/>
                    <a:pt x="720" y="4138"/>
                  </a:cubicBezTo>
                  <a:cubicBezTo>
                    <a:pt x="563" y="4205"/>
                    <a:pt x="270" y="4250"/>
                    <a:pt x="1" y="4340"/>
                  </a:cubicBezTo>
                  <a:lnTo>
                    <a:pt x="248" y="5194"/>
                  </a:lnTo>
                  <a:cubicBezTo>
                    <a:pt x="990" y="5015"/>
                    <a:pt x="1732" y="4857"/>
                    <a:pt x="2362" y="4677"/>
                  </a:cubicBezTo>
                  <a:cubicBezTo>
                    <a:pt x="4768" y="4025"/>
                    <a:pt x="7196" y="3553"/>
                    <a:pt x="9557" y="2968"/>
                  </a:cubicBezTo>
                  <a:cubicBezTo>
                    <a:pt x="9827" y="2901"/>
                    <a:pt x="16528" y="1170"/>
                    <a:pt x="16797" y="1080"/>
                  </a:cubicBezTo>
                  <a:cubicBezTo>
                    <a:pt x="16730" y="720"/>
                    <a:pt x="16663" y="360"/>
                    <a:pt x="165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64"/>
            <p:cNvSpPr/>
            <p:nvPr/>
          </p:nvSpPr>
          <p:spPr>
            <a:xfrm>
              <a:off x="844100" y="2503325"/>
              <a:ext cx="175975" cy="367125"/>
            </a:xfrm>
            <a:custGeom>
              <a:rect b="b" l="l" r="r" t="t"/>
              <a:pathLst>
                <a:path extrusionOk="0" h="14685" w="7039">
                  <a:moveTo>
                    <a:pt x="2901" y="1"/>
                  </a:moveTo>
                  <a:cubicBezTo>
                    <a:pt x="3239" y="2025"/>
                    <a:pt x="3666" y="4273"/>
                    <a:pt x="4206" y="6252"/>
                  </a:cubicBezTo>
                  <a:cubicBezTo>
                    <a:pt x="5015" y="6409"/>
                    <a:pt x="5780" y="5937"/>
                    <a:pt x="6207" y="5488"/>
                  </a:cubicBezTo>
                  <a:cubicBezTo>
                    <a:pt x="6319" y="5353"/>
                    <a:pt x="6477" y="5083"/>
                    <a:pt x="6724" y="5083"/>
                  </a:cubicBezTo>
                  <a:cubicBezTo>
                    <a:pt x="6791" y="5083"/>
                    <a:pt x="6926" y="5173"/>
                    <a:pt x="6971" y="5263"/>
                  </a:cubicBezTo>
                  <a:cubicBezTo>
                    <a:pt x="7039" y="5488"/>
                    <a:pt x="6836" y="5757"/>
                    <a:pt x="6724" y="5915"/>
                  </a:cubicBezTo>
                  <a:cubicBezTo>
                    <a:pt x="6589" y="6095"/>
                    <a:pt x="6432" y="6275"/>
                    <a:pt x="6252" y="6409"/>
                  </a:cubicBezTo>
                  <a:cubicBezTo>
                    <a:pt x="5757" y="6837"/>
                    <a:pt x="5150" y="7039"/>
                    <a:pt x="4453" y="7084"/>
                  </a:cubicBezTo>
                  <a:cubicBezTo>
                    <a:pt x="4768" y="8276"/>
                    <a:pt x="5015" y="9490"/>
                    <a:pt x="5307" y="10704"/>
                  </a:cubicBezTo>
                  <a:cubicBezTo>
                    <a:pt x="5622" y="11896"/>
                    <a:pt x="5959" y="13088"/>
                    <a:pt x="6139" y="14302"/>
                  </a:cubicBezTo>
                  <a:cubicBezTo>
                    <a:pt x="5667" y="14572"/>
                    <a:pt x="4948" y="14684"/>
                    <a:pt x="4430" y="14662"/>
                  </a:cubicBezTo>
                  <a:cubicBezTo>
                    <a:pt x="3936" y="12098"/>
                    <a:pt x="3868" y="9805"/>
                    <a:pt x="3351" y="7241"/>
                  </a:cubicBezTo>
                  <a:cubicBezTo>
                    <a:pt x="2946" y="8253"/>
                    <a:pt x="2362" y="9288"/>
                    <a:pt x="1485" y="10075"/>
                  </a:cubicBezTo>
                  <a:cubicBezTo>
                    <a:pt x="1350" y="10165"/>
                    <a:pt x="878" y="10479"/>
                    <a:pt x="653" y="10614"/>
                  </a:cubicBezTo>
                  <a:cubicBezTo>
                    <a:pt x="450" y="10727"/>
                    <a:pt x="158" y="10817"/>
                    <a:pt x="91" y="10614"/>
                  </a:cubicBezTo>
                  <a:cubicBezTo>
                    <a:pt x="1" y="10367"/>
                    <a:pt x="293" y="10210"/>
                    <a:pt x="450" y="10120"/>
                  </a:cubicBezTo>
                  <a:cubicBezTo>
                    <a:pt x="990" y="9737"/>
                    <a:pt x="1732" y="9063"/>
                    <a:pt x="2092" y="8591"/>
                  </a:cubicBezTo>
                  <a:cubicBezTo>
                    <a:pt x="2317" y="8298"/>
                    <a:pt x="2542" y="7961"/>
                    <a:pt x="2722" y="7556"/>
                  </a:cubicBezTo>
                  <a:cubicBezTo>
                    <a:pt x="2834" y="7286"/>
                    <a:pt x="2946" y="6972"/>
                    <a:pt x="3036" y="6657"/>
                  </a:cubicBezTo>
                  <a:cubicBezTo>
                    <a:pt x="3059" y="6544"/>
                    <a:pt x="3126" y="6432"/>
                    <a:pt x="3126" y="6342"/>
                  </a:cubicBezTo>
                  <a:cubicBezTo>
                    <a:pt x="3126" y="6252"/>
                    <a:pt x="3059" y="6117"/>
                    <a:pt x="3014" y="5982"/>
                  </a:cubicBezTo>
                  <a:cubicBezTo>
                    <a:pt x="2766" y="5128"/>
                    <a:pt x="2497" y="4183"/>
                    <a:pt x="2227" y="3374"/>
                  </a:cubicBezTo>
                  <a:cubicBezTo>
                    <a:pt x="1890" y="2384"/>
                    <a:pt x="1597" y="1485"/>
                    <a:pt x="1305" y="451"/>
                  </a:cubicBezTo>
                  <a:cubicBezTo>
                    <a:pt x="1777" y="248"/>
                    <a:pt x="2317" y="23"/>
                    <a:pt x="29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64"/>
            <p:cNvSpPr/>
            <p:nvPr/>
          </p:nvSpPr>
          <p:spPr>
            <a:xfrm>
              <a:off x="849725" y="2504450"/>
              <a:ext cx="208575" cy="373850"/>
            </a:xfrm>
            <a:custGeom>
              <a:rect b="b" l="l" r="r" t="t"/>
              <a:pathLst>
                <a:path extrusionOk="0" h="14954" w="8343">
                  <a:moveTo>
                    <a:pt x="1462" y="23"/>
                  </a:moveTo>
                  <a:cubicBezTo>
                    <a:pt x="1462" y="1"/>
                    <a:pt x="1485" y="23"/>
                    <a:pt x="1485" y="23"/>
                  </a:cubicBezTo>
                  <a:cubicBezTo>
                    <a:pt x="2024" y="2452"/>
                    <a:pt x="2497" y="5038"/>
                    <a:pt x="3194" y="7219"/>
                  </a:cubicBezTo>
                  <a:cubicBezTo>
                    <a:pt x="4071" y="7511"/>
                    <a:pt x="5105" y="7601"/>
                    <a:pt x="6252" y="7466"/>
                  </a:cubicBezTo>
                  <a:cubicBezTo>
                    <a:pt x="6364" y="7376"/>
                    <a:pt x="6409" y="7219"/>
                    <a:pt x="6477" y="7106"/>
                  </a:cubicBezTo>
                  <a:cubicBezTo>
                    <a:pt x="6656" y="6814"/>
                    <a:pt x="6904" y="6567"/>
                    <a:pt x="7129" y="6274"/>
                  </a:cubicBezTo>
                  <a:cubicBezTo>
                    <a:pt x="7196" y="6185"/>
                    <a:pt x="7241" y="6050"/>
                    <a:pt x="7421" y="6072"/>
                  </a:cubicBezTo>
                  <a:cubicBezTo>
                    <a:pt x="7556" y="6185"/>
                    <a:pt x="7443" y="6342"/>
                    <a:pt x="7398" y="6454"/>
                  </a:cubicBezTo>
                  <a:cubicBezTo>
                    <a:pt x="7219" y="6792"/>
                    <a:pt x="6994" y="7151"/>
                    <a:pt x="6701" y="7399"/>
                  </a:cubicBezTo>
                  <a:cubicBezTo>
                    <a:pt x="7129" y="7354"/>
                    <a:pt x="7556" y="7241"/>
                    <a:pt x="8006" y="7129"/>
                  </a:cubicBezTo>
                  <a:cubicBezTo>
                    <a:pt x="8140" y="7106"/>
                    <a:pt x="8275" y="7084"/>
                    <a:pt x="8320" y="7219"/>
                  </a:cubicBezTo>
                  <a:cubicBezTo>
                    <a:pt x="8343" y="7354"/>
                    <a:pt x="8185" y="7421"/>
                    <a:pt x="8051" y="7466"/>
                  </a:cubicBezTo>
                  <a:cubicBezTo>
                    <a:pt x="7623" y="7646"/>
                    <a:pt x="7219" y="7826"/>
                    <a:pt x="6724" y="7916"/>
                  </a:cubicBezTo>
                  <a:cubicBezTo>
                    <a:pt x="6746" y="8028"/>
                    <a:pt x="6881" y="8096"/>
                    <a:pt x="6971" y="8163"/>
                  </a:cubicBezTo>
                  <a:cubicBezTo>
                    <a:pt x="7196" y="8343"/>
                    <a:pt x="7353" y="8456"/>
                    <a:pt x="7601" y="8635"/>
                  </a:cubicBezTo>
                  <a:cubicBezTo>
                    <a:pt x="7691" y="8680"/>
                    <a:pt x="7871" y="8793"/>
                    <a:pt x="7826" y="8905"/>
                  </a:cubicBezTo>
                  <a:cubicBezTo>
                    <a:pt x="7736" y="9040"/>
                    <a:pt x="7556" y="8950"/>
                    <a:pt x="7443" y="8883"/>
                  </a:cubicBezTo>
                  <a:cubicBezTo>
                    <a:pt x="6971" y="8680"/>
                    <a:pt x="6499" y="8411"/>
                    <a:pt x="6207" y="7983"/>
                  </a:cubicBezTo>
                  <a:cubicBezTo>
                    <a:pt x="5127" y="8141"/>
                    <a:pt x="4183" y="8073"/>
                    <a:pt x="3396" y="7826"/>
                  </a:cubicBezTo>
                  <a:cubicBezTo>
                    <a:pt x="3981" y="10097"/>
                    <a:pt x="4588" y="12368"/>
                    <a:pt x="5262" y="14527"/>
                  </a:cubicBezTo>
                  <a:cubicBezTo>
                    <a:pt x="4835" y="14729"/>
                    <a:pt x="4228" y="14909"/>
                    <a:pt x="3733" y="14954"/>
                  </a:cubicBezTo>
                  <a:cubicBezTo>
                    <a:pt x="3463" y="13380"/>
                    <a:pt x="3373" y="11918"/>
                    <a:pt x="3014" y="10277"/>
                  </a:cubicBezTo>
                  <a:cubicBezTo>
                    <a:pt x="2654" y="10794"/>
                    <a:pt x="2182" y="11401"/>
                    <a:pt x="1777" y="11761"/>
                  </a:cubicBezTo>
                  <a:cubicBezTo>
                    <a:pt x="1687" y="11851"/>
                    <a:pt x="1552" y="11986"/>
                    <a:pt x="1372" y="12076"/>
                  </a:cubicBezTo>
                  <a:cubicBezTo>
                    <a:pt x="1215" y="12166"/>
                    <a:pt x="967" y="12256"/>
                    <a:pt x="900" y="12076"/>
                  </a:cubicBezTo>
                  <a:cubicBezTo>
                    <a:pt x="855" y="11896"/>
                    <a:pt x="1057" y="11671"/>
                    <a:pt x="1192" y="11536"/>
                  </a:cubicBezTo>
                  <a:cubicBezTo>
                    <a:pt x="1912" y="10839"/>
                    <a:pt x="2474" y="10142"/>
                    <a:pt x="2699" y="9625"/>
                  </a:cubicBezTo>
                  <a:cubicBezTo>
                    <a:pt x="2744" y="9535"/>
                    <a:pt x="2811" y="9422"/>
                    <a:pt x="2811" y="9355"/>
                  </a:cubicBezTo>
                  <a:cubicBezTo>
                    <a:pt x="2811" y="9265"/>
                    <a:pt x="2766" y="9153"/>
                    <a:pt x="2721" y="9040"/>
                  </a:cubicBezTo>
                  <a:cubicBezTo>
                    <a:pt x="2541" y="8411"/>
                    <a:pt x="2339" y="7669"/>
                    <a:pt x="2182" y="7039"/>
                  </a:cubicBezTo>
                  <a:cubicBezTo>
                    <a:pt x="1575" y="4790"/>
                    <a:pt x="743" y="2564"/>
                    <a:pt x="1" y="586"/>
                  </a:cubicBezTo>
                  <a:cubicBezTo>
                    <a:pt x="180" y="451"/>
                    <a:pt x="428" y="383"/>
                    <a:pt x="675" y="293"/>
                  </a:cubicBezTo>
                  <a:cubicBezTo>
                    <a:pt x="923" y="203"/>
                    <a:pt x="1215" y="91"/>
                    <a:pt x="1462" y="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64"/>
            <p:cNvSpPr/>
            <p:nvPr/>
          </p:nvSpPr>
          <p:spPr>
            <a:xfrm>
              <a:off x="719875" y="2575300"/>
              <a:ext cx="210825" cy="302450"/>
            </a:xfrm>
            <a:custGeom>
              <a:rect b="b" l="l" r="r" t="t"/>
              <a:pathLst>
                <a:path extrusionOk="0" h="12098" w="8433">
                  <a:moveTo>
                    <a:pt x="5487" y="5374"/>
                  </a:moveTo>
                  <a:cubicBezTo>
                    <a:pt x="6004" y="6116"/>
                    <a:pt x="5824" y="7083"/>
                    <a:pt x="5397" y="7555"/>
                  </a:cubicBezTo>
                  <a:cubicBezTo>
                    <a:pt x="6027" y="7510"/>
                    <a:pt x="6859" y="8028"/>
                    <a:pt x="6634" y="8815"/>
                  </a:cubicBezTo>
                  <a:cubicBezTo>
                    <a:pt x="7038" y="8702"/>
                    <a:pt x="7308" y="8725"/>
                    <a:pt x="7601" y="8860"/>
                  </a:cubicBezTo>
                  <a:cubicBezTo>
                    <a:pt x="7960" y="9017"/>
                    <a:pt x="8343" y="9354"/>
                    <a:pt x="8365" y="9961"/>
                  </a:cubicBezTo>
                  <a:cubicBezTo>
                    <a:pt x="8433" y="11086"/>
                    <a:pt x="7263" y="12030"/>
                    <a:pt x="5869" y="12097"/>
                  </a:cubicBezTo>
                  <a:cubicBezTo>
                    <a:pt x="5464" y="12097"/>
                    <a:pt x="5060" y="12053"/>
                    <a:pt x="4722" y="11963"/>
                  </a:cubicBezTo>
                  <a:cubicBezTo>
                    <a:pt x="3373" y="11558"/>
                    <a:pt x="2204" y="10501"/>
                    <a:pt x="1372" y="9084"/>
                  </a:cubicBezTo>
                  <a:cubicBezTo>
                    <a:pt x="450" y="7533"/>
                    <a:pt x="0" y="5442"/>
                    <a:pt x="203" y="3958"/>
                  </a:cubicBezTo>
                  <a:cubicBezTo>
                    <a:pt x="293" y="3216"/>
                    <a:pt x="495" y="2496"/>
                    <a:pt x="855" y="1889"/>
                  </a:cubicBezTo>
                  <a:cubicBezTo>
                    <a:pt x="1237" y="1282"/>
                    <a:pt x="1754" y="742"/>
                    <a:pt x="2586" y="382"/>
                  </a:cubicBezTo>
                  <a:cubicBezTo>
                    <a:pt x="3463" y="0"/>
                    <a:pt x="4453" y="180"/>
                    <a:pt x="5037" y="495"/>
                  </a:cubicBezTo>
                  <a:cubicBezTo>
                    <a:pt x="5712" y="855"/>
                    <a:pt x="6274" y="1439"/>
                    <a:pt x="6521" y="2406"/>
                  </a:cubicBezTo>
                  <a:cubicBezTo>
                    <a:pt x="6679" y="3058"/>
                    <a:pt x="6589" y="3620"/>
                    <a:pt x="6409" y="4115"/>
                  </a:cubicBezTo>
                  <a:cubicBezTo>
                    <a:pt x="6229" y="4587"/>
                    <a:pt x="5914" y="5014"/>
                    <a:pt x="5487" y="53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64"/>
            <p:cNvSpPr/>
            <p:nvPr/>
          </p:nvSpPr>
          <p:spPr>
            <a:xfrm>
              <a:off x="808700" y="2579225"/>
              <a:ext cx="122000" cy="298525"/>
            </a:xfrm>
            <a:custGeom>
              <a:rect b="b" l="l" r="r" t="t"/>
              <a:pathLst>
                <a:path extrusionOk="0" h="11941" w="4880">
                  <a:moveTo>
                    <a:pt x="0" y="1"/>
                  </a:moveTo>
                  <a:cubicBezTo>
                    <a:pt x="360" y="113"/>
                    <a:pt x="675" y="293"/>
                    <a:pt x="967" y="540"/>
                  </a:cubicBezTo>
                  <a:cubicBezTo>
                    <a:pt x="1394" y="922"/>
                    <a:pt x="1799" y="1530"/>
                    <a:pt x="1911" y="2339"/>
                  </a:cubicBezTo>
                  <a:cubicBezTo>
                    <a:pt x="2069" y="3418"/>
                    <a:pt x="1552" y="4093"/>
                    <a:pt x="855" y="4723"/>
                  </a:cubicBezTo>
                  <a:cubicBezTo>
                    <a:pt x="675" y="4880"/>
                    <a:pt x="247" y="5150"/>
                    <a:pt x="315" y="5420"/>
                  </a:cubicBezTo>
                  <a:cubicBezTo>
                    <a:pt x="337" y="5532"/>
                    <a:pt x="450" y="5600"/>
                    <a:pt x="540" y="5667"/>
                  </a:cubicBezTo>
                  <a:cubicBezTo>
                    <a:pt x="765" y="5824"/>
                    <a:pt x="967" y="6027"/>
                    <a:pt x="1079" y="6364"/>
                  </a:cubicBezTo>
                  <a:cubicBezTo>
                    <a:pt x="1237" y="6904"/>
                    <a:pt x="1034" y="7308"/>
                    <a:pt x="832" y="7646"/>
                  </a:cubicBezTo>
                  <a:cubicBezTo>
                    <a:pt x="720" y="7781"/>
                    <a:pt x="562" y="7961"/>
                    <a:pt x="630" y="8163"/>
                  </a:cubicBezTo>
                  <a:cubicBezTo>
                    <a:pt x="697" y="8275"/>
                    <a:pt x="877" y="8298"/>
                    <a:pt x="1034" y="8298"/>
                  </a:cubicBezTo>
                  <a:cubicBezTo>
                    <a:pt x="1065" y="8296"/>
                    <a:pt x="1095" y="8296"/>
                    <a:pt x="1124" y="8296"/>
                  </a:cubicBezTo>
                  <a:cubicBezTo>
                    <a:pt x="1576" y="8296"/>
                    <a:pt x="1927" y="8460"/>
                    <a:pt x="2159" y="8882"/>
                  </a:cubicBezTo>
                  <a:cubicBezTo>
                    <a:pt x="2271" y="9085"/>
                    <a:pt x="2271" y="9557"/>
                    <a:pt x="2496" y="9624"/>
                  </a:cubicBezTo>
                  <a:cubicBezTo>
                    <a:pt x="2516" y="9629"/>
                    <a:pt x="2534" y="9632"/>
                    <a:pt x="2552" y="9632"/>
                  </a:cubicBezTo>
                  <a:cubicBezTo>
                    <a:pt x="2697" y="9632"/>
                    <a:pt x="2788" y="9485"/>
                    <a:pt x="2968" y="9445"/>
                  </a:cubicBezTo>
                  <a:cubicBezTo>
                    <a:pt x="2990" y="9442"/>
                    <a:pt x="3012" y="9441"/>
                    <a:pt x="3034" y="9441"/>
                  </a:cubicBezTo>
                  <a:cubicBezTo>
                    <a:pt x="3218" y="9441"/>
                    <a:pt x="3412" y="9519"/>
                    <a:pt x="3553" y="9579"/>
                  </a:cubicBezTo>
                  <a:cubicBezTo>
                    <a:pt x="3665" y="9647"/>
                    <a:pt x="3868" y="9804"/>
                    <a:pt x="3935" y="10052"/>
                  </a:cubicBezTo>
                  <a:cubicBezTo>
                    <a:pt x="4025" y="10389"/>
                    <a:pt x="3755" y="10704"/>
                    <a:pt x="3575" y="10884"/>
                  </a:cubicBezTo>
                  <a:cubicBezTo>
                    <a:pt x="3351" y="11086"/>
                    <a:pt x="3013" y="11311"/>
                    <a:pt x="2608" y="11423"/>
                  </a:cubicBezTo>
                  <a:cubicBezTo>
                    <a:pt x="2290" y="11517"/>
                    <a:pt x="1940" y="11564"/>
                    <a:pt x="1637" y="11564"/>
                  </a:cubicBezTo>
                  <a:cubicBezTo>
                    <a:pt x="1577" y="11564"/>
                    <a:pt x="1518" y="11562"/>
                    <a:pt x="1462" y="11558"/>
                  </a:cubicBezTo>
                  <a:cubicBezTo>
                    <a:pt x="1102" y="11558"/>
                    <a:pt x="810" y="11536"/>
                    <a:pt x="427" y="11491"/>
                  </a:cubicBezTo>
                  <a:lnTo>
                    <a:pt x="405" y="11491"/>
                  </a:lnTo>
                  <a:cubicBezTo>
                    <a:pt x="652" y="11626"/>
                    <a:pt x="900" y="11716"/>
                    <a:pt x="1169" y="11806"/>
                  </a:cubicBezTo>
                  <a:cubicBezTo>
                    <a:pt x="1507" y="11896"/>
                    <a:pt x="1911" y="11940"/>
                    <a:pt x="2316" y="11940"/>
                  </a:cubicBezTo>
                  <a:cubicBezTo>
                    <a:pt x="3710" y="11873"/>
                    <a:pt x="4880" y="10929"/>
                    <a:pt x="4812" y="9804"/>
                  </a:cubicBezTo>
                  <a:cubicBezTo>
                    <a:pt x="4790" y="9197"/>
                    <a:pt x="4407" y="8860"/>
                    <a:pt x="4048" y="8703"/>
                  </a:cubicBezTo>
                  <a:cubicBezTo>
                    <a:pt x="3882" y="8626"/>
                    <a:pt x="3723" y="8586"/>
                    <a:pt x="3543" y="8586"/>
                  </a:cubicBezTo>
                  <a:cubicBezTo>
                    <a:pt x="3405" y="8586"/>
                    <a:pt x="3256" y="8609"/>
                    <a:pt x="3081" y="8658"/>
                  </a:cubicBezTo>
                  <a:cubicBezTo>
                    <a:pt x="3296" y="7902"/>
                    <a:pt x="2539" y="7396"/>
                    <a:pt x="1921" y="7396"/>
                  </a:cubicBezTo>
                  <a:cubicBezTo>
                    <a:pt x="1895" y="7396"/>
                    <a:pt x="1869" y="7397"/>
                    <a:pt x="1844" y="7398"/>
                  </a:cubicBezTo>
                  <a:cubicBezTo>
                    <a:pt x="2271" y="6926"/>
                    <a:pt x="2451" y="5959"/>
                    <a:pt x="1934" y="5217"/>
                  </a:cubicBezTo>
                  <a:cubicBezTo>
                    <a:pt x="2361" y="4857"/>
                    <a:pt x="2676" y="4430"/>
                    <a:pt x="2856" y="3958"/>
                  </a:cubicBezTo>
                  <a:cubicBezTo>
                    <a:pt x="3036" y="3463"/>
                    <a:pt x="3126" y="2901"/>
                    <a:pt x="2968" y="2249"/>
                  </a:cubicBezTo>
                  <a:cubicBezTo>
                    <a:pt x="2721" y="1282"/>
                    <a:pt x="2159" y="698"/>
                    <a:pt x="1484" y="338"/>
                  </a:cubicBezTo>
                  <a:cubicBezTo>
                    <a:pt x="1102" y="135"/>
                    <a:pt x="562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64"/>
            <p:cNvSpPr/>
            <p:nvPr/>
          </p:nvSpPr>
          <p:spPr>
            <a:xfrm>
              <a:off x="769350" y="2691100"/>
              <a:ext cx="85450" cy="31500"/>
            </a:xfrm>
            <a:custGeom>
              <a:rect b="b" l="l" r="r" t="t"/>
              <a:pathLst>
                <a:path extrusionOk="0" h="1260" w="3418">
                  <a:moveTo>
                    <a:pt x="495" y="113"/>
                  </a:moveTo>
                  <a:cubicBezTo>
                    <a:pt x="675" y="0"/>
                    <a:pt x="810" y="203"/>
                    <a:pt x="945" y="293"/>
                  </a:cubicBezTo>
                  <a:cubicBezTo>
                    <a:pt x="1327" y="540"/>
                    <a:pt x="1844" y="675"/>
                    <a:pt x="2384" y="765"/>
                  </a:cubicBezTo>
                  <a:cubicBezTo>
                    <a:pt x="2564" y="787"/>
                    <a:pt x="2743" y="832"/>
                    <a:pt x="2901" y="832"/>
                  </a:cubicBezTo>
                  <a:cubicBezTo>
                    <a:pt x="3036" y="832"/>
                    <a:pt x="3373" y="742"/>
                    <a:pt x="3395" y="877"/>
                  </a:cubicBezTo>
                  <a:cubicBezTo>
                    <a:pt x="3418" y="1035"/>
                    <a:pt x="3081" y="1057"/>
                    <a:pt x="3013" y="1057"/>
                  </a:cubicBezTo>
                  <a:cubicBezTo>
                    <a:pt x="2901" y="1080"/>
                    <a:pt x="2721" y="1035"/>
                    <a:pt x="2608" y="1012"/>
                  </a:cubicBezTo>
                  <a:cubicBezTo>
                    <a:pt x="2316" y="990"/>
                    <a:pt x="2069" y="1035"/>
                    <a:pt x="1754" y="1057"/>
                  </a:cubicBezTo>
                  <a:cubicBezTo>
                    <a:pt x="1349" y="1080"/>
                    <a:pt x="900" y="1169"/>
                    <a:pt x="427" y="1214"/>
                  </a:cubicBezTo>
                  <a:cubicBezTo>
                    <a:pt x="315" y="1214"/>
                    <a:pt x="68" y="1259"/>
                    <a:pt x="45" y="1147"/>
                  </a:cubicBezTo>
                  <a:cubicBezTo>
                    <a:pt x="0" y="967"/>
                    <a:pt x="675" y="922"/>
                    <a:pt x="787" y="900"/>
                  </a:cubicBezTo>
                  <a:cubicBezTo>
                    <a:pt x="1124" y="832"/>
                    <a:pt x="1327" y="810"/>
                    <a:pt x="1619" y="810"/>
                  </a:cubicBezTo>
                  <a:cubicBezTo>
                    <a:pt x="1642" y="810"/>
                    <a:pt x="1642" y="810"/>
                    <a:pt x="1664" y="810"/>
                  </a:cubicBezTo>
                  <a:cubicBezTo>
                    <a:pt x="1327" y="720"/>
                    <a:pt x="1012" y="540"/>
                    <a:pt x="697" y="360"/>
                  </a:cubicBezTo>
                  <a:cubicBezTo>
                    <a:pt x="607" y="315"/>
                    <a:pt x="472" y="248"/>
                    <a:pt x="495" y="1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64"/>
            <p:cNvSpPr/>
            <p:nvPr/>
          </p:nvSpPr>
          <p:spPr>
            <a:xfrm>
              <a:off x="793525" y="2766975"/>
              <a:ext cx="58475" cy="38250"/>
            </a:xfrm>
            <a:custGeom>
              <a:rect b="b" l="l" r="r" t="t"/>
              <a:pathLst>
                <a:path extrusionOk="0" h="1530" w="2339">
                  <a:moveTo>
                    <a:pt x="2339" y="46"/>
                  </a:moveTo>
                  <a:cubicBezTo>
                    <a:pt x="2226" y="226"/>
                    <a:pt x="2001" y="316"/>
                    <a:pt x="1799" y="428"/>
                  </a:cubicBezTo>
                  <a:cubicBezTo>
                    <a:pt x="1304" y="743"/>
                    <a:pt x="787" y="1035"/>
                    <a:pt x="337" y="1372"/>
                  </a:cubicBezTo>
                  <a:cubicBezTo>
                    <a:pt x="247" y="1417"/>
                    <a:pt x="135" y="1530"/>
                    <a:pt x="45" y="1417"/>
                  </a:cubicBezTo>
                  <a:cubicBezTo>
                    <a:pt x="0" y="1305"/>
                    <a:pt x="112" y="1260"/>
                    <a:pt x="180" y="1193"/>
                  </a:cubicBezTo>
                  <a:cubicBezTo>
                    <a:pt x="495" y="900"/>
                    <a:pt x="944" y="608"/>
                    <a:pt x="1417" y="361"/>
                  </a:cubicBezTo>
                  <a:cubicBezTo>
                    <a:pt x="1641" y="271"/>
                    <a:pt x="1866" y="158"/>
                    <a:pt x="2069" y="68"/>
                  </a:cubicBezTo>
                  <a:cubicBezTo>
                    <a:pt x="2159" y="46"/>
                    <a:pt x="2271" y="1"/>
                    <a:pt x="2339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64"/>
            <p:cNvSpPr/>
            <p:nvPr/>
          </p:nvSpPr>
          <p:spPr>
            <a:xfrm>
              <a:off x="834550" y="2799025"/>
              <a:ext cx="55125" cy="51175"/>
            </a:xfrm>
            <a:custGeom>
              <a:rect b="b" l="l" r="r" t="t"/>
              <a:pathLst>
                <a:path extrusionOk="0" h="2047" w="2205">
                  <a:moveTo>
                    <a:pt x="2204" y="45"/>
                  </a:moveTo>
                  <a:cubicBezTo>
                    <a:pt x="2204" y="248"/>
                    <a:pt x="2024" y="383"/>
                    <a:pt x="1889" y="518"/>
                  </a:cubicBezTo>
                  <a:cubicBezTo>
                    <a:pt x="1574" y="855"/>
                    <a:pt x="1350" y="1282"/>
                    <a:pt x="1080" y="1709"/>
                  </a:cubicBezTo>
                  <a:cubicBezTo>
                    <a:pt x="1012" y="1799"/>
                    <a:pt x="832" y="2047"/>
                    <a:pt x="743" y="1844"/>
                  </a:cubicBezTo>
                  <a:cubicBezTo>
                    <a:pt x="675" y="1754"/>
                    <a:pt x="832" y="1485"/>
                    <a:pt x="877" y="1395"/>
                  </a:cubicBezTo>
                  <a:cubicBezTo>
                    <a:pt x="945" y="1237"/>
                    <a:pt x="1035" y="1125"/>
                    <a:pt x="1102" y="990"/>
                  </a:cubicBezTo>
                  <a:cubicBezTo>
                    <a:pt x="877" y="1080"/>
                    <a:pt x="518" y="1260"/>
                    <a:pt x="248" y="1282"/>
                  </a:cubicBezTo>
                  <a:cubicBezTo>
                    <a:pt x="158" y="1305"/>
                    <a:pt x="68" y="1305"/>
                    <a:pt x="45" y="1237"/>
                  </a:cubicBezTo>
                  <a:cubicBezTo>
                    <a:pt x="0" y="1080"/>
                    <a:pt x="383" y="1057"/>
                    <a:pt x="563" y="990"/>
                  </a:cubicBezTo>
                  <a:cubicBezTo>
                    <a:pt x="877" y="855"/>
                    <a:pt x="1282" y="653"/>
                    <a:pt x="1530" y="473"/>
                  </a:cubicBezTo>
                  <a:cubicBezTo>
                    <a:pt x="1597" y="405"/>
                    <a:pt x="1687" y="315"/>
                    <a:pt x="1777" y="248"/>
                  </a:cubicBezTo>
                  <a:cubicBezTo>
                    <a:pt x="1867" y="158"/>
                    <a:pt x="1957" y="113"/>
                    <a:pt x="2024" y="45"/>
                  </a:cubicBezTo>
                  <a:cubicBezTo>
                    <a:pt x="2069" y="0"/>
                    <a:pt x="2137" y="0"/>
                    <a:pt x="2204" y="4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64"/>
            <p:cNvSpPr/>
            <p:nvPr/>
          </p:nvSpPr>
          <p:spPr>
            <a:xfrm>
              <a:off x="953725" y="2510650"/>
              <a:ext cx="201825" cy="313125"/>
            </a:xfrm>
            <a:custGeom>
              <a:rect b="b" l="l" r="r" t="t"/>
              <a:pathLst>
                <a:path extrusionOk="0" h="12525" w="8073">
                  <a:moveTo>
                    <a:pt x="2609" y="5869"/>
                  </a:moveTo>
                  <a:cubicBezTo>
                    <a:pt x="2541" y="6746"/>
                    <a:pt x="3148" y="7511"/>
                    <a:pt x="3756" y="7713"/>
                  </a:cubicBezTo>
                  <a:cubicBezTo>
                    <a:pt x="3193" y="7983"/>
                    <a:pt x="2721" y="8837"/>
                    <a:pt x="3306" y="9422"/>
                  </a:cubicBezTo>
                  <a:cubicBezTo>
                    <a:pt x="2901" y="9512"/>
                    <a:pt x="2676" y="9669"/>
                    <a:pt x="2496" y="9917"/>
                  </a:cubicBezTo>
                  <a:cubicBezTo>
                    <a:pt x="2249" y="10254"/>
                    <a:pt x="2092" y="10726"/>
                    <a:pt x="2339" y="11266"/>
                  </a:cubicBezTo>
                  <a:cubicBezTo>
                    <a:pt x="2834" y="12278"/>
                    <a:pt x="4340" y="12525"/>
                    <a:pt x="5577" y="11895"/>
                  </a:cubicBezTo>
                  <a:cubicBezTo>
                    <a:pt x="5937" y="11715"/>
                    <a:pt x="6252" y="11468"/>
                    <a:pt x="6499" y="11221"/>
                  </a:cubicBezTo>
                  <a:cubicBezTo>
                    <a:pt x="7488" y="10209"/>
                    <a:pt x="7983" y="8725"/>
                    <a:pt x="8028" y="7083"/>
                  </a:cubicBezTo>
                  <a:cubicBezTo>
                    <a:pt x="8073" y="5262"/>
                    <a:pt x="7443" y="3216"/>
                    <a:pt x="6544" y="2024"/>
                  </a:cubicBezTo>
                  <a:cubicBezTo>
                    <a:pt x="6072" y="1417"/>
                    <a:pt x="5554" y="900"/>
                    <a:pt x="4947" y="540"/>
                  </a:cubicBezTo>
                  <a:cubicBezTo>
                    <a:pt x="4318" y="203"/>
                    <a:pt x="3621" y="0"/>
                    <a:pt x="2699" y="68"/>
                  </a:cubicBezTo>
                  <a:cubicBezTo>
                    <a:pt x="1732" y="180"/>
                    <a:pt x="967" y="832"/>
                    <a:pt x="608" y="1394"/>
                  </a:cubicBezTo>
                  <a:cubicBezTo>
                    <a:pt x="203" y="2024"/>
                    <a:pt x="0" y="2811"/>
                    <a:pt x="270" y="3778"/>
                  </a:cubicBezTo>
                  <a:cubicBezTo>
                    <a:pt x="428" y="4430"/>
                    <a:pt x="787" y="4857"/>
                    <a:pt x="1192" y="5195"/>
                  </a:cubicBezTo>
                  <a:cubicBezTo>
                    <a:pt x="1574" y="5532"/>
                    <a:pt x="2069" y="5734"/>
                    <a:pt x="2609" y="58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64"/>
            <p:cNvSpPr/>
            <p:nvPr/>
          </p:nvSpPr>
          <p:spPr>
            <a:xfrm>
              <a:off x="953725" y="2519650"/>
              <a:ext cx="175425" cy="297000"/>
            </a:xfrm>
            <a:custGeom>
              <a:rect b="b" l="l" r="r" t="t"/>
              <a:pathLst>
                <a:path extrusionOk="0" h="11880" w="7017">
                  <a:moveTo>
                    <a:pt x="1754" y="0"/>
                  </a:moveTo>
                  <a:cubicBezTo>
                    <a:pt x="1237" y="270"/>
                    <a:pt x="855" y="675"/>
                    <a:pt x="608" y="1012"/>
                  </a:cubicBezTo>
                  <a:cubicBezTo>
                    <a:pt x="203" y="1664"/>
                    <a:pt x="0" y="2451"/>
                    <a:pt x="270" y="3418"/>
                  </a:cubicBezTo>
                  <a:cubicBezTo>
                    <a:pt x="428" y="4048"/>
                    <a:pt x="787" y="4497"/>
                    <a:pt x="1192" y="4835"/>
                  </a:cubicBezTo>
                  <a:cubicBezTo>
                    <a:pt x="1574" y="5172"/>
                    <a:pt x="2069" y="5374"/>
                    <a:pt x="2609" y="5509"/>
                  </a:cubicBezTo>
                  <a:cubicBezTo>
                    <a:pt x="2541" y="6386"/>
                    <a:pt x="3148" y="7151"/>
                    <a:pt x="3756" y="7353"/>
                  </a:cubicBezTo>
                  <a:cubicBezTo>
                    <a:pt x="3193" y="7623"/>
                    <a:pt x="2721" y="8477"/>
                    <a:pt x="3306" y="9062"/>
                  </a:cubicBezTo>
                  <a:cubicBezTo>
                    <a:pt x="2901" y="9152"/>
                    <a:pt x="2676" y="9309"/>
                    <a:pt x="2496" y="9557"/>
                  </a:cubicBezTo>
                  <a:cubicBezTo>
                    <a:pt x="2249" y="9894"/>
                    <a:pt x="2092" y="10366"/>
                    <a:pt x="2339" y="10906"/>
                  </a:cubicBezTo>
                  <a:cubicBezTo>
                    <a:pt x="2652" y="11546"/>
                    <a:pt x="3369" y="11880"/>
                    <a:pt x="4167" y="11880"/>
                  </a:cubicBezTo>
                  <a:cubicBezTo>
                    <a:pt x="4631" y="11880"/>
                    <a:pt x="5122" y="11767"/>
                    <a:pt x="5577" y="11535"/>
                  </a:cubicBezTo>
                  <a:cubicBezTo>
                    <a:pt x="5937" y="11355"/>
                    <a:pt x="6252" y="11108"/>
                    <a:pt x="6499" y="10861"/>
                  </a:cubicBezTo>
                  <a:cubicBezTo>
                    <a:pt x="6701" y="10658"/>
                    <a:pt x="6859" y="10456"/>
                    <a:pt x="7016" y="10231"/>
                  </a:cubicBezTo>
                  <a:lnTo>
                    <a:pt x="7016" y="10231"/>
                  </a:lnTo>
                  <a:cubicBezTo>
                    <a:pt x="6701" y="10456"/>
                    <a:pt x="6431" y="10613"/>
                    <a:pt x="6139" y="10793"/>
                  </a:cubicBezTo>
                  <a:cubicBezTo>
                    <a:pt x="5847" y="10973"/>
                    <a:pt x="5465" y="11153"/>
                    <a:pt x="5082" y="11243"/>
                  </a:cubicBezTo>
                  <a:cubicBezTo>
                    <a:pt x="4884" y="11274"/>
                    <a:pt x="4691" y="11291"/>
                    <a:pt x="4511" y="11291"/>
                  </a:cubicBezTo>
                  <a:cubicBezTo>
                    <a:pt x="4304" y="11291"/>
                    <a:pt x="4115" y="11269"/>
                    <a:pt x="3958" y="11220"/>
                  </a:cubicBezTo>
                  <a:cubicBezTo>
                    <a:pt x="3711" y="11175"/>
                    <a:pt x="3328" y="11041"/>
                    <a:pt x="3238" y="10681"/>
                  </a:cubicBezTo>
                  <a:cubicBezTo>
                    <a:pt x="3171" y="10456"/>
                    <a:pt x="3283" y="10209"/>
                    <a:pt x="3351" y="10096"/>
                  </a:cubicBezTo>
                  <a:cubicBezTo>
                    <a:pt x="3441" y="9961"/>
                    <a:pt x="3598" y="9759"/>
                    <a:pt x="3778" y="9691"/>
                  </a:cubicBezTo>
                  <a:cubicBezTo>
                    <a:pt x="3825" y="9676"/>
                    <a:pt x="3870" y="9671"/>
                    <a:pt x="3913" y="9671"/>
                  </a:cubicBezTo>
                  <a:cubicBezTo>
                    <a:pt x="3978" y="9671"/>
                    <a:pt x="4038" y="9682"/>
                    <a:pt x="4096" y="9682"/>
                  </a:cubicBezTo>
                  <a:cubicBezTo>
                    <a:pt x="4165" y="9682"/>
                    <a:pt x="4230" y="9667"/>
                    <a:pt x="4295" y="9601"/>
                  </a:cubicBezTo>
                  <a:cubicBezTo>
                    <a:pt x="4453" y="9444"/>
                    <a:pt x="4205" y="9039"/>
                    <a:pt x="4205" y="8792"/>
                  </a:cubicBezTo>
                  <a:cubicBezTo>
                    <a:pt x="4205" y="8297"/>
                    <a:pt x="4475" y="7960"/>
                    <a:pt x="4902" y="7735"/>
                  </a:cubicBezTo>
                  <a:cubicBezTo>
                    <a:pt x="5037" y="7668"/>
                    <a:pt x="5195" y="7555"/>
                    <a:pt x="5172" y="7420"/>
                  </a:cubicBezTo>
                  <a:cubicBezTo>
                    <a:pt x="5172" y="7218"/>
                    <a:pt x="4925" y="7151"/>
                    <a:pt x="4767" y="7061"/>
                  </a:cubicBezTo>
                  <a:cubicBezTo>
                    <a:pt x="4408" y="6881"/>
                    <a:pt x="4048" y="6611"/>
                    <a:pt x="3935" y="6071"/>
                  </a:cubicBezTo>
                  <a:cubicBezTo>
                    <a:pt x="3846" y="5711"/>
                    <a:pt x="3935" y="5442"/>
                    <a:pt x="4048" y="5194"/>
                  </a:cubicBezTo>
                  <a:cubicBezTo>
                    <a:pt x="4093" y="5104"/>
                    <a:pt x="4160" y="4992"/>
                    <a:pt x="4115" y="4857"/>
                  </a:cubicBezTo>
                  <a:cubicBezTo>
                    <a:pt x="4048" y="4610"/>
                    <a:pt x="3553" y="4587"/>
                    <a:pt x="3306" y="4520"/>
                  </a:cubicBezTo>
                  <a:cubicBezTo>
                    <a:pt x="2384" y="4317"/>
                    <a:pt x="1619" y="4003"/>
                    <a:pt x="1237" y="2968"/>
                  </a:cubicBezTo>
                  <a:cubicBezTo>
                    <a:pt x="922" y="2204"/>
                    <a:pt x="990" y="1484"/>
                    <a:pt x="1170" y="944"/>
                  </a:cubicBezTo>
                  <a:cubicBezTo>
                    <a:pt x="1305" y="585"/>
                    <a:pt x="1485" y="270"/>
                    <a:pt x="1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64"/>
            <p:cNvSpPr/>
            <p:nvPr/>
          </p:nvSpPr>
          <p:spPr>
            <a:xfrm>
              <a:off x="1022300" y="2606200"/>
              <a:ext cx="78175" cy="55675"/>
            </a:xfrm>
            <a:custGeom>
              <a:rect b="b" l="l" r="r" t="t"/>
              <a:pathLst>
                <a:path extrusionOk="0" h="2227" w="3127">
                  <a:moveTo>
                    <a:pt x="2182" y="1"/>
                  </a:moveTo>
                  <a:cubicBezTo>
                    <a:pt x="1979" y="1"/>
                    <a:pt x="1979" y="226"/>
                    <a:pt x="1890" y="383"/>
                  </a:cubicBezTo>
                  <a:cubicBezTo>
                    <a:pt x="1665" y="788"/>
                    <a:pt x="1282" y="1170"/>
                    <a:pt x="855" y="1485"/>
                  </a:cubicBezTo>
                  <a:cubicBezTo>
                    <a:pt x="720" y="1597"/>
                    <a:pt x="585" y="1732"/>
                    <a:pt x="450" y="1800"/>
                  </a:cubicBezTo>
                  <a:cubicBezTo>
                    <a:pt x="338" y="1867"/>
                    <a:pt x="1" y="1957"/>
                    <a:pt x="46" y="2092"/>
                  </a:cubicBezTo>
                  <a:cubicBezTo>
                    <a:pt x="91" y="2227"/>
                    <a:pt x="405" y="2115"/>
                    <a:pt x="450" y="2070"/>
                  </a:cubicBezTo>
                  <a:cubicBezTo>
                    <a:pt x="563" y="2025"/>
                    <a:pt x="698" y="1890"/>
                    <a:pt x="788" y="1845"/>
                  </a:cubicBezTo>
                  <a:cubicBezTo>
                    <a:pt x="1035" y="1665"/>
                    <a:pt x="1260" y="1575"/>
                    <a:pt x="1552" y="1440"/>
                  </a:cubicBezTo>
                  <a:cubicBezTo>
                    <a:pt x="1935" y="1260"/>
                    <a:pt x="2339" y="1125"/>
                    <a:pt x="2789" y="923"/>
                  </a:cubicBezTo>
                  <a:cubicBezTo>
                    <a:pt x="2901" y="878"/>
                    <a:pt x="3126" y="788"/>
                    <a:pt x="3081" y="675"/>
                  </a:cubicBezTo>
                  <a:cubicBezTo>
                    <a:pt x="3036" y="518"/>
                    <a:pt x="2429" y="788"/>
                    <a:pt x="2317" y="833"/>
                  </a:cubicBezTo>
                  <a:cubicBezTo>
                    <a:pt x="2002" y="945"/>
                    <a:pt x="1800" y="1035"/>
                    <a:pt x="1552" y="1170"/>
                  </a:cubicBezTo>
                  <a:cubicBezTo>
                    <a:pt x="1530" y="1170"/>
                    <a:pt x="1530" y="1170"/>
                    <a:pt x="1530" y="1193"/>
                  </a:cubicBezTo>
                  <a:cubicBezTo>
                    <a:pt x="1755" y="945"/>
                    <a:pt x="1957" y="630"/>
                    <a:pt x="2137" y="316"/>
                  </a:cubicBezTo>
                  <a:cubicBezTo>
                    <a:pt x="2182" y="226"/>
                    <a:pt x="2272" y="113"/>
                    <a:pt x="2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64"/>
            <p:cNvSpPr/>
            <p:nvPr/>
          </p:nvSpPr>
          <p:spPr>
            <a:xfrm>
              <a:off x="1052100" y="2700650"/>
              <a:ext cx="66925" cy="10150"/>
            </a:xfrm>
            <a:custGeom>
              <a:rect b="b" l="l" r="r" t="t"/>
              <a:pathLst>
                <a:path extrusionOk="0" h="406" w="2677">
                  <a:moveTo>
                    <a:pt x="0" y="180"/>
                  </a:moveTo>
                  <a:cubicBezTo>
                    <a:pt x="180" y="293"/>
                    <a:pt x="428" y="270"/>
                    <a:pt x="653" y="270"/>
                  </a:cubicBezTo>
                  <a:cubicBezTo>
                    <a:pt x="1237" y="293"/>
                    <a:pt x="1844" y="315"/>
                    <a:pt x="2406" y="360"/>
                  </a:cubicBezTo>
                  <a:cubicBezTo>
                    <a:pt x="2496" y="360"/>
                    <a:pt x="2654" y="405"/>
                    <a:pt x="2676" y="270"/>
                  </a:cubicBezTo>
                  <a:cubicBezTo>
                    <a:pt x="2654" y="158"/>
                    <a:pt x="2541" y="158"/>
                    <a:pt x="2451" y="135"/>
                  </a:cubicBezTo>
                  <a:cubicBezTo>
                    <a:pt x="2024" y="23"/>
                    <a:pt x="1485" y="0"/>
                    <a:pt x="945" y="23"/>
                  </a:cubicBezTo>
                  <a:cubicBezTo>
                    <a:pt x="720" y="45"/>
                    <a:pt x="450" y="68"/>
                    <a:pt x="248" y="90"/>
                  </a:cubicBezTo>
                  <a:cubicBezTo>
                    <a:pt x="158" y="90"/>
                    <a:pt x="45" y="113"/>
                    <a:pt x="0" y="1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64"/>
            <p:cNvSpPr/>
            <p:nvPr/>
          </p:nvSpPr>
          <p:spPr>
            <a:xfrm>
              <a:off x="1035225" y="2747300"/>
              <a:ext cx="61875" cy="31500"/>
            </a:xfrm>
            <a:custGeom>
              <a:rect b="b" l="l" r="r" t="t"/>
              <a:pathLst>
                <a:path extrusionOk="0" h="1260" w="2475">
                  <a:moveTo>
                    <a:pt x="1" y="181"/>
                  </a:moveTo>
                  <a:cubicBezTo>
                    <a:pt x="91" y="361"/>
                    <a:pt x="316" y="383"/>
                    <a:pt x="496" y="451"/>
                  </a:cubicBezTo>
                  <a:cubicBezTo>
                    <a:pt x="945" y="585"/>
                    <a:pt x="1350" y="833"/>
                    <a:pt x="1777" y="1080"/>
                  </a:cubicBezTo>
                  <a:cubicBezTo>
                    <a:pt x="1890" y="1125"/>
                    <a:pt x="2160" y="1260"/>
                    <a:pt x="2160" y="1035"/>
                  </a:cubicBezTo>
                  <a:cubicBezTo>
                    <a:pt x="2160" y="923"/>
                    <a:pt x="1890" y="765"/>
                    <a:pt x="1822" y="698"/>
                  </a:cubicBezTo>
                  <a:cubicBezTo>
                    <a:pt x="1665" y="608"/>
                    <a:pt x="1552" y="540"/>
                    <a:pt x="1418" y="473"/>
                  </a:cubicBezTo>
                  <a:cubicBezTo>
                    <a:pt x="1642" y="428"/>
                    <a:pt x="2047" y="406"/>
                    <a:pt x="2294" y="316"/>
                  </a:cubicBezTo>
                  <a:cubicBezTo>
                    <a:pt x="2384" y="293"/>
                    <a:pt x="2474" y="226"/>
                    <a:pt x="2452" y="158"/>
                  </a:cubicBezTo>
                  <a:cubicBezTo>
                    <a:pt x="2407" y="1"/>
                    <a:pt x="2070" y="158"/>
                    <a:pt x="1890" y="203"/>
                  </a:cubicBezTo>
                  <a:cubicBezTo>
                    <a:pt x="1530" y="248"/>
                    <a:pt x="1103" y="248"/>
                    <a:pt x="788" y="226"/>
                  </a:cubicBezTo>
                  <a:cubicBezTo>
                    <a:pt x="698" y="203"/>
                    <a:pt x="586" y="158"/>
                    <a:pt x="473" y="136"/>
                  </a:cubicBezTo>
                  <a:cubicBezTo>
                    <a:pt x="338" y="136"/>
                    <a:pt x="248" y="113"/>
                    <a:pt x="136" y="91"/>
                  </a:cubicBezTo>
                  <a:cubicBezTo>
                    <a:pt x="91" y="91"/>
                    <a:pt x="23" y="91"/>
                    <a:pt x="1" y="1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2" name="Google Shape;1272;p64"/>
          <p:cNvGrpSpPr/>
          <p:nvPr/>
        </p:nvGrpSpPr>
        <p:grpSpPr>
          <a:xfrm>
            <a:off x="1240050" y="3483825"/>
            <a:ext cx="1118150" cy="979850"/>
            <a:chOff x="5957375" y="2413950"/>
            <a:chExt cx="1118150" cy="979850"/>
          </a:xfrm>
        </p:grpSpPr>
        <p:sp>
          <p:nvSpPr>
            <p:cNvPr id="1273" name="Google Shape;1273;p64"/>
            <p:cNvSpPr/>
            <p:nvPr/>
          </p:nvSpPr>
          <p:spPr>
            <a:xfrm>
              <a:off x="5957375" y="2422400"/>
              <a:ext cx="1118150" cy="971400"/>
            </a:xfrm>
            <a:custGeom>
              <a:rect b="b" l="l" r="r" t="t"/>
              <a:pathLst>
                <a:path extrusionOk="0" h="38856" w="44726">
                  <a:moveTo>
                    <a:pt x="21452" y="2788"/>
                  </a:moveTo>
                  <a:cubicBezTo>
                    <a:pt x="21205" y="3643"/>
                    <a:pt x="20980" y="4497"/>
                    <a:pt x="20755" y="5442"/>
                  </a:cubicBezTo>
                  <a:cubicBezTo>
                    <a:pt x="20553" y="6296"/>
                    <a:pt x="20126" y="7443"/>
                    <a:pt x="20463" y="8365"/>
                  </a:cubicBezTo>
                  <a:cubicBezTo>
                    <a:pt x="20688" y="9017"/>
                    <a:pt x="21542" y="9354"/>
                    <a:pt x="22329" y="9646"/>
                  </a:cubicBezTo>
                  <a:cubicBezTo>
                    <a:pt x="24308" y="10366"/>
                    <a:pt x="26332" y="10838"/>
                    <a:pt x="28490" y="11355"/>
                  </a:cubicBezTo>
                  <a:cubicBezTo>
                    <a:pt x="29008" y="11490"/>
                    <a:pt x="29480" y="11625"/>
                    <a:pt x="29930" y="11490"/>
                  </a:cubicBezTo>
                  <a:cubicBezTo>
                    <a:pt x="30762" y="11220"/>
                    <a:pt x="31031" y="9736"/>
                    <a:pt x="31256" y="8972"/>
                  </a:cubicBezTo>
                  <a:cubicBezTo>
                    <a:pt x="31594" y="7938"/>
                    <a:pt x="31908" y="7038"/>
                    <a:pt x="32178" y="6049"/>
                  </a:cubicBezTo>
                  <a:cubicBezTo>
                    <a:pt x="34629" y="6633"/>
                    <a:pt x="36608" y="7398"/>
                    <a:pt x="38789" y="8095"/>
                  </a:cubicBezTo>
                  <a:cubicBezTo>
                    <a:pt x="39891" y="8432"/>
                    <a:pt x="41015" y="8769"/>
                    <a:pt x="41959" y="9219"/>
                  </a:cubicBezTo>
                  <a:cubicBezTo>
                    <a:pt x="42971" y="9714"/>
                    <a:pt x="43691" y="10321"/>
                    <a:pt x="44163" y="11333"/>
                  </a:cubicBezTo>
                  <a:cubicBezTo>
                    <a:pt x="44658" y="12412"/>
                    <a:pt x="44725" y="13761"/>
                    <a:pt x="44613" y="15065"/>
                  </a:cubicBezTo>
                  <a:cubicBezTo>
                    <a:pt x="44276" y="19000"/>
                    <a:pt x="42904" y="22014"/>
                    <a:pt x="41870" y="25274"/>
                  </a:cubicBezTo>
                  <a:cubicBezTo>
                    <a:pt x="41195" y="27433"/>
                    <a:pt x="40453" y="29614"/>
                    <a:pt x="39778" y="31817"/>
                  </a:cubicBezTo>
                  <a:cubicBezTo>
                    <a:pt x="39126" y="33998"/>
                    <a:pt x="38249" y="36247"/>
                    <a:pt x="37035" y="37709"/>
                  </a:cubicBezTo>
                  <a:cubicBezTo>
                    <a:pt x="36698" y="38113"/>
                    <a:pt x="36361" y="38451"/>
                    <a:pt x="35843" y="38653"/>
                  </a:cubicBezTo>
                  <a:cubicBezTo>
                    <a:pt x="35304" y="38855"/>
                    <a:pt x="34629" y="38833"/>
                    <a:pt x="33932" y="38720"/>
                  </a:cubicBezTo>
                  <a:cubicBezTo>
                    <a:pt x="32763" y="38518"/>
                    <a:pt x="31616" y="38158"/>
                    <a:pt x="30537" y="37821"/>
                  </a:cubicBezTo>
                  <a:cubicBezTo>
                    <a:pt x="28243" y="37146"/>
                    <a:pt x="26174" y="36539"/>
                    <a:pt x="23926" y="35820"/>
                  </a:cubicBezTo>
                  <a:cubicBezTo>
                    <a:pt x="19586" y="34448"/>
                    <a:pt x="15291" y="33032"/>
                    <a:pt x="10929" y="31570"/>
                  </a:cubicBezTo>
                  <a:cubicBezTo>
                    <a:pt x="8815" y="30850"/>
                    <a:pt x="6522" y="30243"/>
                    <a:pt x="4408" y="29434"/>
                  </a:cubicBezTo>
                  <a:cubicBezTo>
                    <a:pt x="2384" y="28647"/>
                    <a:pt x="248" y="27702"/>
                    <a:pt x="91" y="25139"/>
                  </a:cubicBezTo>
                  <a:cubicBezTo>
                    <a:pt x="1" y="23767"/>
                    <a:pt x="293" y="22486"/>
                    <a:pt x="563" y="21294"/>
                  </a:cubicBezTo>
                  <a:cubicBezTo>
                    <a:pt x="855" y="20125"/>
                    <a:pt x="1238" y="19023"/>
                    <a:pt x="1552" y="17966"/>
                  </a:cubicBezTo>
                  <a:cubicBezTo>
                    <a:pt x="2564" y="14638"/>
                    <a:pt x="3576" y="11400"/>
                    <a:pt x="4566" y="8050"/>
                  </a:cubicBezTo>
                  <a:cubicBezTo>
                    <a:pt x="4858" y="7061"/>
                    <a:pt x="5285" y="5914"/>
                    <a:pt x="5690" y="4879"/>
                  </a:cubicBezTo>
                  <a:cubicBezTo>
                    <a:pt x="6072" y="3890"/>
                    <a:pt x="6477" y="2856"/>
                    <a:pt x="7061" y="1911"/>
                  </a:cubicBezTo>
                  <a:cubicBezTo>
                    <a:pt x="7601" y="1034"/>
                    <a:pt x="8343" y="157"/>
                    <a:pt x="9602" y="45"/>
                  </a:cubicBezTo>
                  <a:cubicBezTo>
                    <a:pt x="10164" y="0"/>
                    <a:pt x="10772" y="67"/>
                    <a:pt x="11334" y="135"/>
                  </a:cubicBezTo>
                  <a:cubicBezTo>
                    <a:pt x="12953" y="337"/>
                    <a:pt x="14369" y="810"/>
                    <a:pt x="15718" y="1214"/>
                  </a:cubicBezTo>
                  <a:cubicBezTo>
                    <a:pt x="17652" y="1821"/>
                    <a:pt x="19496" y="2249"/>
                    <a:pt x="21452" y="27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64"/>
            <p:cNvSpPr/>
            <p:nvPr/>
          </p:nvSpPr>
          <p:spPr>
            <a:xfrm>
              <a:off x="6389125" y="2860300"/>
              <a:ext cx="120300" cy="114700"/>
            </a:xfrm>
            <a:custGeom>
              <a:rect b="b" l="l" r="r" t="t"/>
              <a:pathLst>
                <a:path extrusionOk="0" h="4588" w="4812">
                  <a:moveTo>
                    <a:pt x="1754" y="1777"/>
                  </a:moveTo>
                  <a:cubicBezTo>
                    <a:pt x="2294" y="1957"/>
                    <a:pt x="2878" y="2092"/>
                    <a:pt x="3395" y="2294"/>
                  </a:cubicBezTo>
                  <a:cubicBezTo>
                    <a:pt x="3553" y="2069"/>
                    <a:pt x="3598" y="1732"/>
                    <a:pt x="3710" y="1417"/>
                  </a:cubicBezTo>
                  <a:cubicBezTo>
                    <a:pt x="3800" y="1192"/>
                    <a:pt x="3913" y="765"/>
                    <a:pt x="4227" y="720"/>
                  </a:cubicBezTo>
                  <a:cubicBezTo>
                    <a:pt x="4452" y="675"/>
                    <a:pt x="4767" y="855"/>
                    <a:pt x="4790" y="1102"/>
                  </a:cubicBezTo>
                  <a:cubicBezTo>
                    <a:pt x="4812" y="1372"/>
                    <a:pt x="4587" y="1799"/>
                    <a:pt x="4497" y="2092"/>
                  </a:cubicBezTo>
                  <a:cubicBezTo>
                    <a:pt x="4272" y="2676"/>
                    <a:pt x="4047" y="3283"/>
                    <a:pt x="3823" y="3913"/>
                  </a:cubicBezTo>
                  <a:cubicBezTo>
                    <a:pt x="3710" y="4250"/>
                    <a:pt x="3553" y="4588"/>
                    <a:pt x="3260" y="4588"/>
                  </a:cubicBezTo>
                  <a:cubicBezTo>
                    <a:pt x="2608" y="4588"/>
                    <a:pt x="2811" y="3711"/>
                    <a:pt x="3081" y="3193"/>
                  </a:cubicBezTo>
                  <a:cubicBezTo>
                    <a:pt x="2653" y="2946"/>
                    <a:pt x="2114" y="2766"/>
                    <a:pt x="1574" y="2631"/>
                  </a:cubicBezTo>
                  <a:cubicBezTo>
                    <a:pt x="1282" y="3014"/>
                    <a:pt x="1462" y="3801"/>
                    <a:pt x="877" y="3801"/>
                  </a:cubicBezTo>
                  <a:cubicBezTo>
                    <a:pt x="0" y="3823"/>
                    <a:pt x="697" y="2204"/>
                    <a:pt x="877" y="1687"/>
                  </a:cubicBezTo>
                  <a:cubicBezTo>
                    <a:pt x="967" y="1417"/>
                    <a:pt x="1079" y="1147"/>
                    <a:pt x="1169" y="877"/>
                  </a:cubicBezTo>
                  <a:cubicBezTo>
                    <a:pt x="1282" y="518"/>
                    <a:pt x="1304" y="203"/>
                    <a:pt x="1462" y="90"/>
                  </a:cubicBezTo>
                  <a:cubicBezTo>
                    <a:pt x="1619" y="0"/>
                    <a:pt x="1934" y="45"/>
                    <a:pt x="2046" y="180"/>
                  </a:cubicBezTo>
                  <a:cubicBezTo>
                    <a:pt x="2226" y="450"/>
                    <a:pt x="2046" y="810"/>
                    <a:pt x="1979" y="990"/>
                  </a:cubicBezTo>
                  <a:cubicBezTo>
                    <a:pt x="1889" y="1305"/>
                    <a:pt x="1866" y="1507"/>
                    <a:pt x="1754" y="17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64"/>
            <p:cNvSpPr/>
            <p:nvPr/>
          </p:nvSpPr>
          <p:spPr>
            <a:xfrm>
              <a:off x="6503800" y="2891225"/>
              <a:ext cx="102325" cy="115250"/>
            </a:xfrm>
            <a:custGeom>
              <a:rect b="b" l="l" r="r" t="t"/>
              <a:pathLst>
                <a:path extrusionOk="0" h="4610" w="4093">
                  <a:moveTo>
                    <a:pt x="990" y="23"/>
                  </a:moveTo>
                  <a:cubicBezTo>
                    <a:pt x="1169" y="0"/>
                    <a:pt x="1417" y="68"/>
                    <a:pt x="1462" y="315"/>
                  </a:cubicBezTo>
                  <a:cubicBezTo>
                    <a:pt x="1507" y="517"/>
                    <a:pt x="1304" y="922"/>
                    <a:pt x="1237" y="1169"/>
                  </a:cubicBezTo>
                  <a:cubicBezTo>
                    <a:pt x="1079" y="1664"/>
                    <a:pt x="810" y="2406"/>
                    <a:pt x="1079" y="2946"/>
                  </a:cubicBezTo>
                  <a:cubicBezTo>
                    <a:pt x="1124" y="3013"/>
                    <a:pt x="1259" y="3238"/>
                    <a:pt x="1484" y="3261"/>
                  </a:cubicBezTo>
                  <a:cubicBezTo>
                    <a:pt x="1911" y="3283"/>
                    <a:pt x="2271" y="2676"/>
                    <a:pt x="2474" y="2249"/>
                  </a:cubicBezTo>
                  <a:cubicBezTo>
                    <a:pt x="2698" y="1799"/>
                    <a:pt x="2766" y="1012"/>
                    <a:pt x="3216" y="1012"/>
                  </a:cubicBezTo>
                  <a:cubicBezTo>
                    <a:pt x="4093" y="1012"/>
                    <a:pt x="3440" y="2406"/>
                    <a:pt x="3238" y="2788"/>
                  </a:cubicBezTo>
                  <a:cubicBezTo>
                    <a:pt x="2901" y="3463"/>
                    <a:pt x="2001" y="4610"/>
                    <a:pt x="877" y="4025"/>
                  </a:cubicBezTo>
                  <a:cubicBezTo>
                    <a:pt x="382" y="3778"/>
                    <a:pt x="0" y="3058"/>
                    <a:pt x="68" y="2204"/>
                  </a:cubicBezTo>
                  <a:cubicBezTo>
                    <a:pt x="113" y="1844"/>
                    <a:pt x="292" y="1259"/>
                    <a:pt x="382" y="1012"/>
                  </a:cubicBezTo>
                  <a:cubicBezTo>
                    <a:pt x="472" y="697"/>
                    <a:pt x="630" y="90"/>
                    <a:pt x="990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64"/>
            <p:cNvSpPr/>
            <p:nvPr/>
          </p:nvSpPr>
          <p:spPr>
            <a:xfrm>
              <a:off x="6578000" y="2927200"/>
              <a:ext cx="129875" cy="118075"/>
            </a:xfrm>
            <a:custGeom>
              <a:rect b="b" l="l" r="r" t="t"/>
              <a:pathLst>
                <a:path extrusionOk="0" h="4723" w="5195">
                  <a:moveTo>
                    <a:pt x="2856" y="1867"/>
                  </a:moveTo>
                  <a:cubicBezTo>
                    <a:pt x="3283" y="1709"/>
                    <a:pt x="3620" y="1057"/>
                    <a:pt x="4115" y="967"/>
                  </a:cubicBezTo>
                  <a:cubicBezTo>
                    <a:pt x="5194" y="832"/>
                    <a:pt x="4655" y="2429"/>
                    <a:pt x="4542" y="3081"/>
                  </a:cubicBezTo>
                  <a:cubicBezTo>
                    <a:pt x="4430" y="3665"/>
                    <a:pt x="4452" y="4655"/>
                    <a:pt x="3958" y="4700"/>
                  </a:cubicBezTo>
                  <a:cubicBezTo>
                    <a:pt x="3733" y="4722"/>
                    <a:pt x="3463" y="4655"/>
                    <a:pt x="3418" y="4340"/>
                  </a:cubicBezTo>
                  <a:cubicBezTo>
                    <a:pt x="3351" y="4070"/>
                    <a:pt x="3531" y="3665"/>
                    <a:pt x="3576" y="3351"/>
                  </a:cubicBezTo>
                  <a:cubicBezTo>
                    <a:pt x="3643" y="3013"/>
                    <a:pt x="3688" y="2699"/>
                    <a:pt x="3733" y="2406"/>
                  </a:cubicBezTo>
                  <a:cubicBezTo>
                    <a:pt x="3396" y="2564"/>
                    <a:pt x="3058" y="3081"/>
                    <a:pt x="2564" y="3036"/>
                  </a:cubicBezTo>
                  <a:cubicBezTo>
                    <a:pt x="1912" y="2946"/>
                    <a:pt x="2046" y="2024"/>
                    <a:pt x="1822" y="1462"/>
                  </a:cubicBezTo>
                  <a:cubicBezTo>
                    <a:pt x="1597" y="1799"/>
                    <a:pt x="1484" y="2181"/>
                    <a:pt x="1304" y="2654"/>
                  </a:cubicBezTo>
                  <a:cubicBezTo>
                    <a:pt x="1215" y="2878"/>
                    <a:pt x="990" y="3643"/>
                    <a:pt x="585" y="3620"/>
                  </a:cubicBezTo>
                  <a:cubicBezTo>
                    <a:pt x="0" y="3598"/>
                    <a:pt x="248" y="3013"/>
                    <a:pt x="405" y="2519"/>
                  </a:cubicBezTo>
                  <a:cubicBezTo>
                    <a:pt x="630" y="1934"/>
                    <a:pt x="945" y="967"/>
                    <a:pt x="1215" y="517"/>
                  </a:cubicBezTo>
                  <a:cubicBezTo>
                    <a:pt x="1372" y="270"/>
                    <a:pt x="1732" y="0"/>
                    <a:pt x="2091" y="135"/>
                  </a:cubicBezTo>
                  <a:cubicBezTo>
                    <a:pt x="2339" y="225"/>
                    <a:pt x="2474" y="607"/>
                    <a:pt x="2586" y="900"/>
                  </a:cubicBezTo>
                  <a:cubicBezTo>
                    <a:pt x="2699" y="1237"/>
                    <a:pt x="2766" y="1484"/>
                    <a:pt x="2856" y="18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64"/>
            <p:cNvSpPr/>
            <p:nvPr/>
          </p:nvSpPr>
          <p:spPr>
            <a:xfrm>
              <a:off x="6693800" y="2969925"/>
              <a:ext cx="96700" cy="116950"/>
            </a:xfrm>
            <a:custGeom>
              <a:rect b="b" l="l" r="r" t="t"/>
              <a:pathLst>
                <a:path extrusionOk="0" h="4678" w="3868">
                  <a:moveTo>
                    <a:pt x="2924" y="3126"/>
                  </a:moveTo>
                  <a:cubicBezTo>
                    <a:pt x="2519" y="2856"/>
                    <a:pt x="1934" y="2788"/>
                    <a:pt x="1417" y="2631"/>
                  </a:cubicBezTo>
                  <a:cubicBezTo>
                    <a:pt x="1012" y="2743"/>
                    <a:pt x="922" y="3485"/>
                    <a:pt x="428" y="3463"/>
                  </a:cubicBezTo>
                  <a:cubicBezTo>
                    <a:pt x="270" y="3463"/>
                    <a:pt x="68" y="3306"/>
                    <a:pt x="45" y="3126"/>
                  </a:cubicBezTo>
                  <a:cubicBezTo>
                    <a:pt x="0" y="2788"/>
                    <a:pt x="338" y="2519"/>
                    <a:pt x="562" y="2249"/>
                  </a:cubicBezTo>
                  <a:cubicBezTo>
                    <a:pt x="922" y="1844"/>
                    <a:pt x="1529" y="1214"/>
                    <a:pt x="1979" y="832"/>
                  </a:cubicBezTo>
                  <a:cubicBezTo>
                    <a:pt x="2294" y="585"/>
                    <a:pt x="2924" y="0"/>
                    <a:pt x="3441" y="360"/>
                  </a:cubicBezTo>
                  <a:cubicBezTo>
                    <a:pt x="3778" y="630"/>
                    <a:pt x="3845" y="1529"/>
                    <a:pt x="3868" y="2046"/>
                  </a:cubicBezTo>
                  <a:cubicBezTo>
                    <a:pt x="3868" y="2339"/>
                    <a:pt x="3845" y="2968"/>
                    <a:pt x="3823" y="3553"/>
                  </a:cubicBezTo>
                  <a:cubicBezTo>
                    <a:pt x="3823" y="4115"/>
                    <a:pt x="3845" y="4632"/>
                    <a:pt x="3396" y="4655"/>
                  </a:cubicBezTo>
                  <a:cubicBezTo>
                    <a:pt x="2744" y="4677"/>
                    <a:pt x="2901" y="3868"/>
                    <a:pt x="2924" y="3126"/>
                  </a:cubicBezTo>
                  <a:close/>
                  <a:moveTo>
                    <a:pt x="2114" y="1934"/>
                  </a:moveTo>
                  <a:cubicBezTo>
                    <a:pt x="2406" y="2001"/>
                    <a:pt x="2699" y="2069"/>
                    <a:pt x="2946" y="2159"/>
                  </a:cubicBezTo>
                  <a:cubicBezTo>
                    <a:pt x="2879" y="1911"/>
                    <a:pt x="2946" y="1529"/>
                    <a:pt x="2834" y="1349"/>
                  </a:cubicBezTo>
                  <a:cubicBezTo>
                    <a:pt x="2609" y="1552"/>
                    <a:pt x="2339" y="1732"/>
                    <a:pt x="2114" y="19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64"/>
            <p:cNvSpPr/>
            <p:nvPr/>
          </p:nvSpPr>
          <p:spPr>
            <a:xfrm>
              <a:off x="6799475" y="2996900"/>
              <a:ext cx="107400" cy="105700"/>
            </a:xfrm>
            <a:custGeom>
              <a:rect b="b" l="l" r="r" t="t"/>
              <a:pathLst>
                <a:path extrusionOk="0" h="4228" w="4296">
                  <a:moveTo>
                    <a:pt x="2811" y="2541"/>
                  </a:moveTo>
                  <a:cubicBezTo>
                    <a:pt x="3126" y="2227"/>
                    <a:pt x="3171" y="990"/>
                    <a:pt x="3778" y="990"/>
                  </a:cubicBezTo>
                  <a:cubicBezTo>
                    <a:pt x="3958" y="990"/>
                    <a:pt x="4206" y="1125"/>
                    <a:pt x="4251" y="1350"/>
                  </a:cubicBezTo>
                  <a:cubicBezTo>
                    <a:pt x="4295" y="1574"/>
                    <a:pt x="4116" y="1912"/>
                    <a:pt x="4026" y="2114"/>
                  </a:cubicBezTo>
                  <a:cubicBezTo>
                    <a:pt x="3958" y="2294"/>
                    <a:pt x="3823" y="2541"/>
                    <a:pt x="3733" y="2789"/>
                  </a:cubicBezTo>
                  <a:cubicBezTo>
                    <a:pt x="3508" y="3396"/>
                    <a:pt x="3396" y="4228"/>
                    <a:pt x="2766" y="4205"/>
                  </a:cubicBezTo>
                  <a:cubicBezTo>
                    <a:pt x="2339" y="4183"/>
                    <a:pt x="2182" y="3598"/>
                    <a:pt x="2047" y="3193"/>
                  </a:cubicBezTo>
                  <a:cubicBezTo>
                    <a:pt x="1912" y="2766"/>
                    <a:pt x="1822" y="2361"/>
                    <a:pt x="1642" y="1912"/>
                  </a:cubicBezTo>
                  <a:cubicBezTo>
                    <a:pt x="1327" y="2249"/>
                    <a:pt x="1372" y="3621"/>
                    <a:pt x="765" y="3643"/>
                  </a:cubicBezTo>
                  <a:cubicBezTo>
                    <a:pt x="1" y="3666"/>
                    <a:pt x="540" y="2406"/>
                    <a:pt x="675" y="1934"/>
                  </a:cubicBezTo>
                  <a:cubicBezTo>
                    <a:pt x="855" y="1305"/>
                    <a:pt x="1125" y="0"/>
                    <a:pt x="1934" y="630"/>
                  </a:cubicBezTo>
                  <a:cubicBezTo>
                    <a:pt x="2182" y="810"/>
                    <a:pt x="2362" y="1237"/>
                    <a:pt x="2474" y="1507"/>
                  </a:cubicBezTo>
                  <a:cubicBezTo>
                    <a:pt x="2609" y="1844"/>
                    <a:pt x="2699" y="2159"/>
                    <a:pt x="2811" y="25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64"/>
            <p:cNvSpPr/>
            <p:nvPr/>
          </p:nvSpPr>
          <p:spPr>
            <a:xfrm>
              <a:off x="6362125" y="2976100"/>
              <a:ext cx="93350" cy="106825"/>
            </a:xfrm>
            <a:custGeom>
              <a:rect b="b" l="l" r="r" t="t"/>
              <a:pathLst>
                <a:path extrusionOk="0" h="4273" w="3734">
                  <a:moveTo>
                    <a:pt x="1687" y="158"/>
                  </a:moveTo>
                  <a:cubicBezTo>
                    <a:pt x="2856" y="0"/>
                    <a:pt x="3733" y="967"/>
                    <a:pt x="3711" y="2024"/>
                  </a:cubicBezTo>
                  <a:cubicBezTo>
                    <a:pt x="3666" y="3621"/>
                    <a:pt x="1934" y="4273"/>
                    <a:pt x="855" y="3441"/>
                  </a:cubicBezTo>
                  <a:cubicBezTo>
                    <a:pt x="1" y="2766"/>
                    <a:pt x="23" y="1192"/>
                    <a:pt x="833" y="518"/>
                  </a:cubicBezTo>
                  <a:cubicBezTo>
                    <a:pt x="1058" y="338"/>
                    <a:pt x="1260" y="225"/>
                    <a:pt x="1687" y="158"/>
                  </a:cubicBezTo>
                  <a:close/>
                  <a:moveTo>
                    <a:pt x="1170" y="1552"/>
                  </a:moveTo>
                  <a:cubicBezTo>
                    <a:pt x="923" y="2227"/>
                    <a:pt x="1350" y="2811"/>
                    <a:pt x="1822" y="2879"/>
                  </a:cubicBezTo>
                  <a:cubicBezTo>
                    <a:pt x="3036" y="3036"/>
                    <a:pt x="3104" y="922"/>
                    <a:pt x="1800" y="1057"/>
                  </a:cubicBezTo>
                  <a:cubicBezTo>
                    <a:pt x="1777" y="1057"/>
                    <a:pt x="1777" y="1102"/>
                    <a:pt x="1777" y="1102"/>
                  </a:cubicBezTo>
                  <a:cubicBezTo>
                    <a:pt x="1485" y="1147"/>
                    <a:pt x="1260" y="1350"/>
                    <a:pt x="1170" y="15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64"/>
            <p:cNvSpPr/>
            <p:nvPr/>
          </p:nvSpPr>
          <p:spPr>
            <a:xfrm>
              <a:off x="6454875" y="2996900"/>
              <a:ext cx="108525" cy="113575"/>
            </a:xfrm>
            <a:custGeom>
              <a:rect b="b" l="l" r="r" t="t"/>
              <a:pathLst>
                <a:path extrusionOk="0" h="4543" w="4341">
                  <a:moveTo>
                    <a:pt x="2542" y="2991"/>
                  </a:moveTo>
                  <a:cubicBezTo>
                    <a:pt x="2609" y="3328"/>
                    <a:pt x="3509" y="3553"/>
                    <a:pt x="3554" y="4025"/>
                  </a:cubicBezTo>
                  <a:cubicBezTo>
                    <a:pt x="3576" y="4318"/>
                    <a:pt x="3374" y="4520"/>
                    <a:pt x="3126" y="4543"/>
                  </a:cubicBezTo>
                  <a:cubicBezTo>
                    <a:pt x="2767" y="4543"/>
                    <a:pt x="2384" y="4115"/>
                    <a:pt x="2070" y="3868"/>
                  </a:cubicBezTo>
                  <a:cubicBezTo>
                    <a:pt x="1732" y="3553"/>
                    <a:pt x="1462" y="3283"/>
                    <a:pt x="1148" y="3126"/>
                  </a:cubicBezTo>
                  <a:cubicBezTo>
                    <a:pt x="1035" y="3396"/>
                    <a:pt x="1035" y="3778"/>
                    <a:pt x="765" y="3891"/>
                  </a:cubicBezTo>
                  <a:cubicBezTo>
                    <a:pt x="653" y="3891"/>
                    <a:pt x="541" y="3891"/>
                    <a:pt x="428" y="3891"/>
                  </a:cubicBezTo>
                  <a:cubicBezTo>
                    <a:pt x="1" y="3598"/>
                    <a:pt x="338" y="2631"/>
                    <a:pt x="473" y="2114"/>
                  </a:cubicBezTo>
                  <a:cubicBezTo>
                    <a:pt x="608" y="1619"/>
                    <a:pt x="720" y="1125"/>
                    <a:pt x="923" y="810"/>
                  </a:cubicBezTo>
                  <a:cubicBezTo>
                    <a:pt x="1507" y="0"/>
                    <a:pt x="3194" y="518"/>
                    <a:pt x="3689" y="1125"/>
                  </a:cubicBezTo>
                  <a:cubicBezTo>
                    <a:pt x="4341" y="1912"/>
                    <a:pt x="3689" y="2946"/>
                    <a:pt x="2542" y="2991"/>
                  </a:cubicBezTo>
                  <a:close/>
                  <a:moveTo>
                    <a:pt x="1777" y="1327"/>
                  </a:moveTo>
                  <a:cubicBezTo>
                    <a:pt x="1575" y="1462"/>
                    <a:pt x="1530" y="1754"/>
                    <a:pt x="1440" y="2024"/>
                  </a:cubicBezTo>
                  <a:cubicBezTo>
                    <a:pt x="2002" y="2092"/>
                    <a:pt x="2789" y="2182"/>
                    <a:pt x="3014" y="1799"/>
                  </a:cubicBezTo>
                  <a:cubicBezTo>
                    <a:pt x="2767" y="1485"/>
                    <a:pt x="2339" y="1327"/>
                    <a:pt x="1777" y="13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64"/>
            <p:cNvSpPr/>
            <p:nvPr/>
          </p:nvSpPr>
          <p:spPr>
            <a:xfrm>
              <a:off x="6545950" y="3037375"/>
              <a:ext cx="109650" cy="127075"/>
            </a:xfrm>
            <a:custGeom>
              <a:rect b="b" l="l" r="r" t="t"/>
              <a:pathLst>
                <a:path extrusionOk="0" h="5083" w="4386">
                  <a:moveTo>
                    <a:pt x="2901" y="3148"/>
                  </a:moveTo>
                  <a:cubicBezTo>
                    <a:pt x="2474" y="2901"/>
                    <a:pt x="2024" y="2991"/>
                    <a:pt x="2024" y="2541"/>
                  </a:cubicBezTo>
                  <a:cubicBezTo>
                    <a:pt x="2024" y="1979"/>
                    <a:pt x="2631" y="2182"/>
                    <a:pt x="3059" y="2294"/>
                  </a:cubicBezTo>
                  <a:cubicBezTo>
                    <a:pt x="3486" y="2429"/>
                    <a:pt x="4093" y="2496"/>
                    <a:pt x="4250" y="2879"/>
                  </a:cubicBezTo>
                  <a:cubicBezTo>
                    <a:pt x="4385" y="3283"/>
                    <a:pt x="4183" y="3823"/>
                    <a:pt x="4115" y="4138"/>
                  </a:cubicBezTo>
                  <a:cubicBezTo>
                    <a:pt x="4048" y="4430"/>
                    <a:pt x="4003" y="5015"/>
                    <a:pt x="3576" y="5060"/>
                  </a:cubicBezTo>
                  <a:cubicBezTo>
                    <a:pt x="3014" y="5082"/>
                    <a:pt x="2991" y="4498"/>
                    <a:pt x="3194" y="4048"/>
                  </a:cubicBezTo>
                  <a:cubicBezTo>
                    <a:pt x="2856" y="4070"/>
                    <a:pt x="2654" y="4183"/>
                    <a:pt x="2182" y="4115"/>
                  </a:cubicBezTo>
                  <a:cubicBezTo>
                    <a:pt x="518" y="3890"/>
                    <a:pt x="1" y="1687"/>
                    <a:pt x="1215" y="630"/>
                  </a:cubicBezTo>
                  <a:cubicBezTo>
                    <a:pt x="1665" y="270"/>
                    <a:pt x="2609" y="0"/>
                    <a:pt x="3351" y="383"/>
                  </a:cubicBezTo>
                  <a:cubicBezTo>
                    <a:pt x="3621" y="518"/>
                    <a:pt x="4273" y="1035"/>
                    <a:pt x="4250" y="1462"/>
                  </a:cubicBezTo>
                  <a:cubicBezTo>
                    <a:pt x="4228" y="1687"/>
                    <a:pt x="4048" y="1912"/>
                    <a:pt x="3756" y="1912"/>
                  </a:cubicBezTo>
                  <a:cubicBezTo>
                    <a:pt x="3351" y="1889"/>
                    <a:pt x="3216" y="1282"/>
                    <a:pt x="2811" y="1170"/>
                  </a:cubicBezTo>
                  <a:cubicBezTo>
                    <a:pt x="2047" y="900"/>
                    <a:pt x="1462" y="1529"/>
                    <a:pt x="1462" y="2159"/>
                  </a:cubicBezTo>
                  <a:cubicBezTo>
                    <a:pt x="1440" y="2811"/>
                    <a:pt x="2024" y="3418"/>
                    <a:pt x="2901" y="3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64"/>
            <p:cNvSpPr/>
            <p:nvPr/>
          </p:nvSpPr>
          <p:spPr>
            <a:xfrm>
              <a:off x="6656700" y="3082350"/>
              <a:ext cx="109075" cy="110750"/>
            </a:xfrm>
            <a:custGeom>
              <a:rect b="b" l="l" r="r" t="t"/>
              <a:pathLst>
                <a:path extrusionOk="0" h="4430" w="4363">
                  <a:moveTo>
                    <a:pt x="3216" y="3261"/>
                  </a:moveTo>
                  <a:cubicBezTo>
                    <a:pt x="2654" y="2991"/>
                    <a:pt x="2002" y="2789"/>
                    <a:pt x="1372" y="2564"/>
                  </a:cubicBezTo>
                  <a:cubicBezTo>
                    <a:pt x="877" y="2744"/>
                    <a:pt x="945" y="3351"/>
                    <a:pt x="472" y="3351"/>
                  </a:cubicBezTo>
                  <a:cubicBezTo>
                    <a:pt x="315" y="3351"/>
                    <a:pt x="90" y="3193"/>
                    <a:pt x="68" y="3036"/>
                  </a:cubicBezTo>
                  <a:cubicBezTo>
                    <a:pt x="0" y="2654"/>
                    <a:pt x="338" y="2384"/>
                    <a:pt x="562" y="2114"/>
                  </a:cubicBezTo>
                  <a:cubicBezTo>
                    <a:pt x="1170" y="1417"/>
                    <a:pt x="1889" y="585"/>
                    <a:pt x="2744" y="203"/>
                  </a:cubicBezTo>
                  <a:cubicBezTo>
                    <a:pt x="3171" y="0"/>
                    <a:pt x="3665" y="383"/>
                    <a:pt x="3823" y="675"/>
                  </a:cubicBezTo>
                  <a:cubicBezTo>
                    <a:pt x="4138" y="1215"/>
                    <a:pt x="4093" y="2114"/>
                    <a:pt x="4115" y="2654"/>
                  </a:cubicBezTo>
                  <a:cubicBezTo>
                    <a:pt x="4138" y="3126"/>
                    <a:pt x="4363" y="4430"/>
                    <a:pt x="3688" y="4430"/>
                  </a:cubicBezTo>
                  <a:cubicBezTo>
                    <a:pt x="3171" y="4430"/>
                    <a:pt x="3216" y="3823"/>
                    <a:pt x="3216" y="3261"/>
                  </a:cubicBezTo>
                  <a:close/>
                  <a:moveTo>
                    <a:pt x="2024" y="1889"/>
                  </a:moveTo>
                  <a:cubicBezTo>
                    <a:pt x="2429" y="1979"/>
                    <a:pt x="2789" y="2136"/>
                    <a:pt x="3171" y="2271"/>
                  </a:cubicBezTo>
                  <a:cubicBezTo>
                    <a:pt x="3126" y="1844"/>
                    <a:pt x="3171" y="1349"/>
                    <a:pt x="2968" y="1102"/>
                  </a:cubicBezTo>
                  <a:cubicBezTo>
                    <a:pt x="2609" y="1327"/>
                    <a:pt x="2294" y="1574"/>
                    <a:pt x="2024" y="18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64"/>
            <p:cNvSpPr/>
            <p:nvPr/>
          </p:nvSpPr>
          <p:spPr>
            <a:xfrm>
              <a:off x="6765200" y="3114375"/>
              <a:ext cx="118075" cy="116975"/>
            </a:xfrm>
            <a:custGeom>
              <a:rect b="b" l="l" r="r" t="t"/>
              <a:pathLst>
                <a:path extrusionOk="0" h="4679" w="4723">
                  <a:moveTo>
                    <a:pt x="3036" y="2812"/>
                  </a:moveTo>
                  <a:cubicBezTo>
                    <a:pt x="3350" y="2407"/>
                    <a:pt x="3193" y="878"/>
                    <a:pt x="3980" y="945"/>
                  </a:cubicBezTo>
                  <a:cubicBezTo>
                    <a:pt x="4722" y="1013"/>
                    <a:pt x="4160" y="2227"/>
                    <a:pt x="4025" y="2722"/>
                  </a:cubicBezTo>
                  <a:cubicBezTo>
                    <a:pt x="3868" y="3261"/>
                    <a:pt x="3800" y="3779"/>
                    <a:pt x="3643" y="4116"/>
                  </a:cubicBezTo>
                  <a:cubicBezTo>
                    <a:pt x="3530" y="4408"/>
                    <a:pt x="3283" y="4678"/>
                    <a:pt x="2923" y="4611"/>
                  </a:cubicBezTo>
                  <a:cubicBezTo>
                    <a:pt x="2473" y="4543"/>
                    <a:pt x="2316" y="3599"/>
                    <a:pt x="2204" y="3239"/>
                  </a:cubicBezTo>
                  <a:cubicBezTo>
                    <a:pt x="2024" y="2722"/>
                    <a:pt x="1844" y="2272"/>
                    <a:pt x="1664" y="1710"/>
                  </a:cubicBezTo>
                  <a:cubicBezTo>
                    <a:pt x="1529" y="1957"/>
                    <a:pt x="1439" y="2340"/>
                    <a:pt x="1282" y="2767"/>
                  </a:cubicBezTo>
                  <a:cubicBezTo>
                    <a:pt x="1124" y="3216"/>
                    <a:pt x="1102" y="3846"/>
                    <a:pt x="472" y="3734"/>
                  </a:cubicBezTo>
                  <a:cubicBezTo>
                    <a:pt x="0" y="3419"/>
                    <a:pt x="517" y="2384"/>
                    <a:pt x="652" y="1845"/>
                  </a:cubicBezTo>
                  <a:cubicBezTo>
                    <a:pt x="742" y="1575"/>
                    <a:pt x="810" y="1328"/>
                    <a:pt x="877" y="1080"/>
                  </a:cubicBezTo>
                  <a:cubicBezTo>
                    <a:pt x="1034" y="608"/>
                    <a:pt x="1259" y="1"/>
                    <a:pt x="1889" y="338"/>
                  </a:cubicBezTo>
                  <a:cubicBezTo>
                    <a:pt x="2518" y="676"/>
                    <a:pt x="2676" y="2205"/>
                    <a:pt x="3036" y="28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64"/>
            <p:cNvSpPr/>
            <p:nvPr/>
          </p:nvSpPr>
          <p:spPr>
            <a:xfrm>
              <a:off x="6094550" y="2769225"/>
              <a:ext cx="236675" cy="251300"/>
            </a:xfrm>
            <a:custGeom>
              <a:rect b="b" l="l" r="r" t="t"/>
              <a:pathLst>
                <a:path extrusionOk="0" h="10052" w="9467">
                  <a:moveTo>
                    <a:pt x="6701" y="3756"/>
                  </a:moveTo>
                  <a:cubicBezTo>
                    <a:pt x="7173" y="3913"/>
                    <a:pt x="7713" y="4048"/>
                    <a:pt x="8298" y="4228"/>
                  </a:cubicBezTo>
                  <a:cubicBezTo>
                    <a:pt x="8725" y="4363"/>
                    <a:pt x="9310" y="4543"/>
                    <a:pt x="9400" y="4948"/>
                  </a:cubicBezTo>
                  <a:cubicBezTo>
                    <a:pt x="9467" y="5352"/>
                    <a:pt x="9287" y="6094"/>
                    <a:pt x="9175" y="6387"/>
                  </a:cubicBezTo>
                  <a:cubicBezTo>
                    <a:pt x="9040" y="6679"/>
                    <a:pt x="8927" y="7309"/>
                    <a:pt x="8545" y="7399"/>
                  </a:cubicBezTo>
                  <a:cubicBezTo>
                    <a:pt x="8140" y="7466"/>
                    <a:pt x="7578" y="7219"/>
                    <a:pt x="7196" y="7106"/>
                  </a:cubicBezTo>
                  <a:cubicBezTo>
                    <a:pt x="6814" y="7016"/>
                    <a:pt x="6431" y="6926"/>
                    <a:pt x="6027" y="6836"/>
                  </a:cubicBezTo>
                  <a:cubicBezTo>
                    <a:pt x="5779" y="7848"/>
                    <a:pt x="5689" y="9332"/>
                    <a:pt x="4835" y="9715"/>
                  </a:cubicBezTo>
                  <a:cubicBezTo>
                    <a:pt x="4115" y="10052"/>
                    <a:pt x="2609" y="9827"/>
                    <a:pt x="2406" y="9175"/>
                  </a:cubicBezTo>
                  <a:cubicBezTo>
                    <a:pt x="2249" y="8680"/>
                    <a:pt x="2474" y="8118"/>
                    <a:pt x="2586" y="7668"/>
                  </a:cubicBezTo>
                  <a:cubicBezTo>
                    <a:pt x="2721" y="7174"/>
                    <a:pt x="2811" y="6746"/>
                    <a:pt x="2924" y="6274"/>
                  </a:cubicBezTo>
                  <a:cubicBezTo>
                    <a:pt x="2474" y="6162"/>
                    <a:pt x="1957" y="6072"/>
                    <a:pt x="1440" y="5937"/>
                  </a:cubicBezTo>
                  <a:cubicBezTo>
                    <a:pt x="967" y="5825"/>
                    <a:pt x="383" y="5712"/>
                    <a:pt x="225" y="5352"/>
                  </a:cubicBezTo>
                  <a:cubicBezTo>
                    <a:pt x="0" y="4858"/>
                    <a:pt x="270" y="4273"/>
                    <a:pt x="428" y="3846"/>
                  </a:cubicBezTo>
                  <a:cubicBezTo>
                    <a:pt x="563" y="3464"/>
                    <a:pt x="742" y="2901"/>
                    <a:pt x="1147" y="2766"/>
                  </a:cubicBezTo>
                  <a:cubicBezTo>
                    <a:pt x="1552" y="2632"/>
                    <a:pt x="2092" y="2834"/>
                    <a:pt x="2474" y="2901"/>
                  </a:cubicBezTo>
                  <a:cubicBezTo>
                    <a:pt x="2901" y="3014"/>
                    <a:pt x="3261" y="3126"/>
                    <a:pt x="3666" y="3216"/>
                  </a:cubicBezTo>
                  <a:cubicBezTo>
                    <a:pt x="3868" y="2699"/>
                    <a:pt x="4003" y="1013"/>
                    <a:pt x="4655" y="473"/>
                  </a:cubicBezTo>
                  <a:cubicBezTo>
                    <a:pt x="5262" y="1"/>
                    <a:pt x="6769" y="113"/>
                    <a:pt x="7061" y="743"/>
                  </a:cubicBezTo>
                  <a:cubicBezTo>
                    <a:pt x="7421" y="1552"/>
                    <a:pt x="6881" y="3081"/>
                    <a:pt x="6701" y="37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64"/>
            <p:cNvSpPr/>
            <p:nvPr/>
          </p:nvSpPr>
          <p:spPr>
            <a:xfrm>
              <a:off x="6072625" y="2423050"/>
              <a:ext cx="1002900" cy="502475"/>
            </a:xfrm>
            <a:custGeom>
              <a:rect b="b" l="l" r="r" t="t"/>
              <a:pathLst>
                <a:path extrusionOk="0" h="20099" w="40116">
                  <a:moveTo>
                    <a:pt x="5358" y="0"/>
                  </a:moveTo>
                  <a:cubicBezTo>
                    <a:pt x="5233" y="0"/>
                    <a:pt x="5111" y="6"/>
                    <a:pt x="4992" y="19"/>
                  </a:cubicBezTo>
                  <a:cubicBezTo>
                    <a:pt x="3733" y="154"/>
                    <a:pt x="2991" y="1008"/>
                    <a:pt x="2451" y="1908"/>
                  </a:cubicBezTo>
                  <a:cubicBezTo>
                    <a:pt x="1867" y="2830"/>
                    <a:pt x="1462" y="3864"/>
                    <a:pt x="1080" y="4853"/>
                  </a:cubicBezTo>
                  <a:cubicBezTo>
                    <a:pt x="675" y="5865"/>
                    <a:pt x="293" y="6967"/>
                    <a:pt x="0" y="7934"/>
                  </a:cubicBezTo>
                  <a:lnTo>
                    <a:pt x="38991" y="20099"/>
                  </a:lnTo>
                  <a:cubicBezTo>
                    <a:pt x="39463" y="18547"/>
                    <a:pt x="39845" y="16906"/>
                    <a:pt x="40003" y="15062"/>
                  </a:cubicBezTo>
                  <a:cubicBezTo>
                    <a:pt x="40115" y="13735"/>
                    <a:pt x="40048" y="12386"/>
                    <a:pt x="39553" y="11307"/>
                  </a:cubicBezTo>
                  <a:cubicBezTo>
                    <a:pt x="39283" y="10722"/>
                    <a:pt x="38946" y="10295"/>
                    <a:pt x="38519" y="9935"/>
                  </a:cubicBezTo>
                  <a:cubicBezTo>
                    <a:pt x="38406" y="10160"/>
                    <a:pt x="38226" y="10362"/>
                    <a:pt x="38069" y="10407"/>
                  </a:cubicBezTo>
                  <a:cubicBezTo>
                    <a:pt x="37998" y="10435"/>
                    <a:pt x="37913" y="10446"/>
                    <a:pt x="37818" y="10446"/>
                  </a:cubicBezTo>
                  <a:cubicBezTo>
                    <a:pt x="37523" y="10446"/>
                    <a:pt x="37139" y="10335"/>
                    <a:pt x="36832" y="10250"/>
                  </a:cubicBezTo>
                  <a:cubicBezTo>
                    <a:pt x="35663" y="9890"/>
                    <a:pt x="34809" y="9598"/>
                    <a:pt x="33572" y="9238"/>
                  </a:cubicBezTo>
                  <a:cubicBezTo>
                    <a:pt x="32920" y="9036"/>
                    <a:pt x="32110" y="8833"/>
                    <a:pt x="31301" y="8586"/>
                  </a:cubicBezTo>
                  <a:cubicBezTo>
                    <a:pt x="30671" y="8406"/>
                    <a:pt x="29524" y="8204"/>
                    <a:pt x="29367" y="7664"/>
                  </a:cubicBezTo>
                  <a:cubicBezTo>
                    <a:pt x="29277" y="7372"/>
                    <a:pt x="29434" y="6855"/>
                    <a:pt x="29704" y="6607"/>
                  </a:cubicBezTo>
                  <a:cubicBezTo>
                    <a:pt x="29030" y="6405"/>
                    <a:pt x="28310" y="6203"/>
                    <a:pt x="27568" y="6023"/>
                  </a:cubicBezTo>
                  <a:cubicBezTo>
                    <a:pt x="27298" y="7012"/>
                    <a:pt x="26984" y="7912"/>
                    <a:pt x="26646" y="8946"/>
                  </a:cubicBezTo>
                  <a:cubicBezTo>
                    <a:pt x="26421" y="9710"/>
                    <a:pt x="26152" y="11194"/>
                    <a:pt x="25320" y="11464"/>
                  </a:cubicBezTo>
                  <a:cubicBezTo>
                    <a:pt x="25188" y="11504"/>
                    <a:pt x="25054" y="11520"/>
                    <a:pt x="24918" y="11520"/>
                  </a:cubicBezTo>
                  <a:cubicBezTo>
                    <a:pt x="24589" y="11520"/>
                    <a:pt x="24246" y="11425"/>
                    <a:pt x="23880" y="11329"/>
                  </a:cubicBezTo>
                  <a:cubicBezTo>
                    <a:pt x="21722" y="10812"/>
                    <a:pt x="19698" y="10340"/>
                    <a:pt x="17719" y="9620"/>
                  </a:cubicBezTo>
                  <a:cubicBezTo>
                    <a:pt x="16932" y="9328"/>
                    <a:pt x="16078" y="8991"/>
                    <a:pt x="15853" y="8339"/>
                  </a:cubicBezTo>
                  <a:cubicBezTo>
                    <a:pt x="15516" y="7417"/>
                    <a:pt x="15943" y="6270"/>
                    <a:pt x="16145" y="5416"/>
                  </a:cubicBezTo>
                  <a:cubicBezTo>
                    <a:pt x="16370" y="4471"/>
                    <a:pt x="16595" y="3617"/>
                    <a:pt x="16842" y="2762"/>
                  </a:cubicBezTo>
                  <a:cubicBezTo>
                    <a:pt x="16348" y="2627"/>
                    <a:pt x="15875" y="2492"/>
                    <a:pt x="15403" y="2358"/>
                  </a:cubicBezTo>
                  <a:cubicBezTo>
                    <a:pt x="15403" y="2380"/>
                    <a:pt x="15403" y="2380"/>
                    <a:pt x="15403" y="2380"/>
                  </a:cubicBezTo>
                  <a:cubicBezTo>
                    <a:pt x="15516" y="2897"/>
                    <a:pt x="15133" y="3459"/>
                    <a:pt x="14864" y="3572"/>
                  </a:cubicBezTo>
                  <a:cubicBezTo>
                    <a:pt x="14787" y="3599"/>
                    <a:pt x="14698" y="3610"/>
                    <a:pt x="14600" y="3610"/>
                  </a:cubicBezTo>
                  <a:cubicBezTo>
                    <a:pt x="14296" y="3610"/>
                    <a:pt x="13916" y="3500"/>
                    <a:pt x="13627" y="3414"/>
                  </a:cubicBezTo>
                  <a:cubicBezTo>
                    <a:pt x="12458" y="3055"/>
                    <a:pt x="11603" y="2762"/>
                    <a:pt x="10344" y="2380"/>
                  </a:cubicBezTo>
                  <a:cubicBezTo>
                    <a:pt x="9692" y="2200"/>
                    <a:pt x="8905" y="1998"/>
                    <a:pt x="8095" y="1750"/>
                  </a:cubicBezTo>
                  <a:cubicBezTo>
                    <a:pt x="7466" y="1571"/>
                    <a:pt x="6319" y="1368"/>
                    <a:pt x="6162" y="828"/>
                  </a:cubicBezTo>
                  <a:cubicBezTo>
                    <a:pt x="6094" y="626"/>
                    <a:pt x="6162" y="311"/>
                    <a:pt x="6274" y="64"/>
                  </a:cubicBezTo>
                  <a:cubicBezTo>
                    <a:pt x="5972" y="32"/>
                    <a:pt x="5659" y="0"/>
                    <a:pt x="53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64"/>
            <p:cNvSpPr/>
            <p:nvPr/>
          </p:nvSpPr>
          <p:spPr>
            <a:xfrm>
              <a:off x="6229475" y="2413950"/>
              <a:ext cx="228250" cy="68050"/>
            </a:xfrm>
            <a:custGeom>
              <a:rect b="b" l="l" r="r" t="t"/>
              <a:pathLst>
                <a:path extrusionOk="0" h="2722" w="9130">
                  <a:moveTo>
                    <a:pt x="562" y="1"/>
                  </a:moveTo>
                  <a:cubicBezTo>
                    <a:pt x="517" y="1"/>
                    <a:pt x="495" y="23"/>
                    <a:pt x="495" y="23"/>
                  </a:cubicBezTo>
                  <a:lnTo>
                    <a:pt x="427" y="23"/>
                  </a:lnTo>
                  <a:cubicBezTo>
                    <a:pt x="247" y="68"/>
                    <a:pt x="112" y="226"/>
                    <a:pt x="0" y="428"/>
                  </a:cubicBezTo>
                  <a:cubicBezTo>
                    <a:pt x="157" y="450"/>
                    <a:pt x="315" y="473"/>
                    <a:pt x="450" y="473"/>
                  </a:cubicBezTo>
                  <a:cubicBezTo>
                    <a:pt x="2069" y="675"/>
                    <a:pt x="3485" y="1148"/>
                    <a:pt x="4834" y="1552"/>
                  </a:cubicBezTo>
                  <a:cubicBezTo>
                    <a:pt x="6274" y="2002"/>
                    <a:pt x="7690" y="2362"/>
                    <a:pt x="9129" y="2722"/>
                  </a:cubicBezTo>
                  <a:cubicBezTo>
                    <a:pt x="8994" y="2294"/>
                    <a:pt x="7848" y="1935"/>
                    <a:pt x="7330" y="1732"/>
                  </a:cubicBezTo>
                  <a:cubicBezTo>
                    <a:pt x="5801" y="1170"/>
                    <a:pt x="4362" y="833"/>
                    <a:pt x="2946" y="473"/>
                  </a:cubicBezTo>
                  <a:cubicBezTo>
                    <a:pt x="2181" y="271"/>
                    <a:pt x="1394" y="1"/>
                    <a:pt x="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64"/>
            <p:cNvSpPr/>
            <p:nvPr/>
          </p:nvSpPr>
          <p:spPr>
            <a:xfrm>
              <a:off x="6224975" y="2424625"/>
              <a:ext cx="235550" cy="88700"/>
            </a:xfrm>
            <a:custGeom>
              <a:rect b="b" l="l" r="r" t="t"/>
              <a:pathLst>
                <a:path extrusionOk="0" h="3548" w="9422">
                  <a:moveTo>
                    <a:pt x="180" y="1"/>
                  </a:moveTo>
                  <a:cubicBezTo>
                    <a:pt x="68" y="248"/>
                    <a:pt x="0" y="563"/>
                    <a:pt x="68" y="765"/>
                  </a:cubicBezTo>
                  <a:cubicBezTo>
                    <a:pt x="225" y="1305"/>
                    <a:pt x="1372" y="1508"/>
                    <a:pt x="2001" y="1687"/>
                  </a:cubicBezTo>
                  <a:cubicBezTo>
                    <a:pt x="2811" y="1912"/>
                    <a:pt x="3598" y="2137"/>
                    <a:pt x="4250" y="2317"/>
                  </a:cubicBezTo>
                  <a:cubicBezTo>
                    <a:pt x="5509" y="2699"/>
                    <a:pt x="6364" y="2992"/>
                    <a:pt x="7533" y="3351"/>
                  </a:cubicBezTo>
                  <a:cubicBezTo>
                    <a:pt x="7822" y="3437"/>
                    <a:pt x="8202" y="3547"/>
                    <a:pt x="8506" y="3547"/>
                  </a:cubicBezTo>
                  <a:cubicBezTo>
                    <a:pt x="8604" y="3547"/>
                    <a:pt x="8693" y="3536"/>
                    <a:pt x="8770" y="3509"/>
                  </a:cubicBezTo>
                  <a:cubicBezTo>
                    <a:pt x="9039" y="3396"/>
                    <a:pt x="9422" y="2834"/>
                    <a:pt x="9309" y="2317"/>
                  </a:cubicBezTo>
                  <a:cubicBezTo>
                    <a:pt x="9309" y="2317"/>
                    <a:pt x="9309" y="2317"/>
                    <a:pt x="9309" y="2295"/>
                  </a:cubicBezTo>
                  <a:cubicBezTo>
                    <a:pt x="7870" y="1935"/>
                    <a:pt x="6454" y="1575"/>
                    <a:pt x="5014" y="1125"/>
                  </a:cubicBezTo>
                  <a:cubicBezTo>
                    <a:pt x="3665" y="721"/>
                    <a:pt x="2249" y="248"/>
                    <a:pt x="630" y="46"/>
                  </a:cubicBezTo>
                  <a:cubicBezTo>
                    <a:pt x="495" y="46"/>
                    <a:pt x="337" y="23"/>
                    <a:pt x="1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64"/>
            <p:cNvSpPr/>
            <p:nvPr/>
          </p:nvSpPr>
          <p:spPr>
            <a:xfrm>
              <a:off x="6815225" y="2584850"/>
              <a:ext cx="224325" cy="86600"/>
            </a:xfrm>
            <a:custGeom>
              <a:rect b="b" l="l" r="r" t="t"/>
              <a:pathLst>
                <a:path extrusionOk="0" h="3464" w="8973">
                  <a:moveTo>
                    <a:pt x="338" y="0"/>
                  </a:moveTo>
                  <a:cubicBezTo>
                    <a:pt x="293" y="0"/>
                    <a:pt x="293" y="23"/>
                    <a:pt x="270" y="23"/>
                  </a:cubicBezTo>
                  <a:lnTo>
                    <a:pt x="203" y="23"/>
                  </a:lnTo>
                  <a:cubicBezTo>
                    <a:pt x="135" y="45"/>
                    <a:pt x="68" y="90"/>
                    <a:pt x="0" y="135"/>
                  </a:cubicBezTo>
                  <a:cubicBezTo>
                    <a:pt x="1529" y="608"/>
                    <a:pt x="2946" y="1125"/>
                    <a:pt x="4475" y="1597"/>
                  </a:cubicBezTo>
                  <a:cubicBezTo>
                    <a:pt x="5577" y="1934"/>
                    <a:pt x="6701" y="2271"/>
                    <a:pt x="7645" y="2721"/>
                  </a:cubicBezTo>
                  <a:cubicBezTo>
                    <a:pt x="8095" y="2946"/>
                    <a:pt x="8477" y="3171"/>
                    <a:pt x="8815" y="3463"/>
                  </a:cubicBezTo>
                  <a:cubicBezTo>
                    <a:pt x="8905" y="3238"/>
                    <a:pt x="8972" y="2991"/>
                    <a:pt x="8905" y="2766"/>
                  </a:cubicBezTo>
                  <a:cubicBezTo>
                    <a:pt x="8815" y="2294"/>
                    <a:pt x="7623" y="1934"/>
                    <a:pt x="7106" y="1732"/>
                  </a:cubicBezTo>
                  <a:cubicBezTo>
                    <a:pt x="5599" y="1170"/>
                    <a:pt x="4138" y="832"/>
                    <a:pt x="2721" y="473"/>
                  </a:cubicBezTo>
                  <a:cubicBezTo>
                    <a:pt x="1957" y="270"/>
                    <a:pt x="1192" y="0"/>
                    <a:pt x="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64"/>
            <p:cNvSpPr/>
            <p:nvPr/>
          </p:nvSpPr>
          <p:spPr>
            <a:xfrm>
              <a:off x="6804550" y="2588225"/>
              <a:ext cx="231050" cy="96000"/>
            </a:xfrm>
            <a:custGeom>
              <a:rect b="b" l="l" r="r" t="t"/>
              <a:pathLst>
                <a:path extrusionOk="0" h="3840" w="9242">
                  <a:moveTo>
                    <a:pt x="427" y="0"/>
                  </a:moveTo>
                  <a:cubicBezTo>
                    <a:pt x="157" y="248"/>
                    <a:pt x="0" y="765"/>
                    <a:pt x="90" y="1057"/>
                  </a:cubicBezTo>
                  <a:cubicBezTo>
                    <a:pt x="247" y="1597"/>
                    <a:pt x="1394" y="1799"/>
                    <a:pt x="2024" y="1979"/>
                  </a:cubicBezTo>
                  <a:cubicBezTo>
                    <a:pt x="2833" y="2204"/>
                    <a:pt x="3643" y="2429"/>
                    <a:pt x="4295" y="2631"/>
                  </a:cubicBezTo>
                  <a:cubicBezTo>
                    <a:pt x="5532" y="2991"/>
                    <a:pt x="6386" y="3283"/>
                    <a:pt x="7555" y="3643"/>
                  </a:cubicBezTo>
                  <a:cubicBezTo>
                    <a:pt x="7862" y="3728"/>
                    <a:pt x="8246" y="3839"/>
                    <a:pt x="8541" y="3839"/>
                  </a:cubicBezTo>
                  <a:cubicBezTo>
                    <a:pt x="8636" y="3839"/>
                    <a:pt x="8721" y="3828"/>
                    <a:pt x="8792" y="3800"/>
                  </a:cubicBezTo>
                  <a:cubicBezTo>
                    <a:pt x="8949" y="3755"/>
                    <a:pt x="9129" y="3553"/>
                    <a:pt x="9242" y="3328"/>
                  </a:cubicBezTo>
                  <a:cubicBezTo>
                    <a:pt x="8904" y="3036"/>
                    <a:pt x="8522" y="2811"/>
                    <a:pt x="8072" y="2586"/>
                  </a:cubicBezTo>
                  <a:cubicBezTo>
                    <a:pt x="7128" y="2136"/>
                    <a:pt x="6004" y="1799"/>
                    <a:pt x="4902" y="1462"/>
                  </a:cubicBezTo>
                  <a:cubicBezTo>
                    <a:pt x="3373" y="990"/>
                    <a:pt x="1956" y="473"/>
                    <a:pt x="4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64"/>
            <p:cNvSpPr/>
            <p:nvPr/>
          </p:nvSpPr>
          <p:spPr>
            <a:xfrm>
              <a:off x="6441950" y="2533125"/>
              <a:ext cx="346300" cy="150125"/>
            </a:xfrm>
            <a:custGeom>
              <a:rect b="b" l="l" r="r" t="t"/>
              <a:pathLst>
                <a:path extrusionOk="0" h="6005" w="13852">
                  <a:moveTo>
                    <a:pt x="608" y="1"/>
                  </a:moveTo>
                  <a:lnTo>
                    <a:pt x="1" y="2024"/>
                  </a:lnTo>
                  <a:lnTo>
                    <a:pt x="13245" y="6004"/>
                  </a:lnTo>
                  <a:lnTo>
                    <a:pt x="13852" y="398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64"/>
            <p:cNvSpPr/>
            <p:nvPr/>
          </p:nvSpPr>
          <p:spPr>
            <a:xfrm>
              <a:off x="7016475" y="2701775"/>
              <a:ext cx="34875" cy="65225"/>
            </a:xfrm>
            <a:custGeom>
              <a:rect b="b" l="l" r="r" t="t"/>
              <a:pathLst>
                <a:path extrusionOk="0" h="2609" w="1395">
                  <a:moveTo>
                    <a:pt x="495" y="2182"/>
                  </a:moveTo>
                  <a:cubicBezTo>
                    <a:pt x="1394" y="2609"/>
                    <a:pt x="1327" y="0"/>
                    <a:pt x="450" y="473"/>
                  </a:cubicBezTo>
                  <a:cubicBezTo>
                    <a:pt x="0" y="698"/>
                    <a:pt x="248" y="1754"/>
                    <a:pt x="495" y="21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64"/>
            <p:cNvSpPr/>
            <p:nvPr/>
          </p:nvSpPr>
          <p:spPr>
            <a:xfrm>
              <a:off x="7004100" y="2778225"/>
              <a:ext cx="53425" cy="113025"/>
            </a:xfrm>
            <a:custGeom>
              <a:rect b="b" l="l" r="r" t="t"/>
              <a:pathLst>
                <a:path extrusionOk="0" h="4521" w="2137">
                  <a:moveTo>
                    <a:pt x="1979" y="563"/>
                  </a:moveTo>
                  <a:cubicBezTo>
                    <a:pt x="1889" y="360"/>
                    <a:pt x="1620" y="1"/>
                    <a:pt x="1237" y="203"/>
                  </a:cubicBezTo>
                  <a:cubicBezTo>
                    <a:pt x="743" y="473"/>
                    <a:pt x="698" y="1597"/>
                    <a:pt x="608" y="2024"/>
                  </a:cubicBezTo>
                  <a:cubicBezTo>
                    <a:pt x="473" y="2564"/>
                    <a:pt x="1" y="3508"/>
                    <a:pt x="450" y="3936"/>
                  </a:cubicBezTo>
                  <a:cubicBezTo>
                    <a:pt x="1102" y="4520"/>
                    <a:pt x="1575" y="3014"/>
                    <a:pt x="1732" y="2474"/>
                  </a:cubicBezTo>
                  <a:cubicBezTo>
                    <a:pt x="1799" y="2182"/>
                    <a:pt x="1844" y="1912"/>
                    <a:pt x="1889" y="1664"/>
                  </a:cubicBezTo>
                  <a:cubicBezTo>
                    <a:pt x="1979" y="1260"/>
                    <a:pt x="2137" y="922"/>
                    <a:pt x="1979" y="5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64"/>
            <p:cNvSpPr/>
            <p:nvPr/>
          </p:nvSpPr>
          <p:spPr>
            <a:xfrm>
              <a:off x="6101850" y="2566300"/>
              <a:ext cx="63000" cy="92775"/>
            </a:xfrm>
            <a:custGeom>
              <a:rect b="b" l="l" r="r" t="t"/>
              <a:pathLst>
                <a:path extrusionOk="0" h="3711" w="2520">
                  <a:moveTo>
                    <a:pt x="338" y="3508"/>
                  </a:moveTo>
                  <a:cubicBezTo>
                    <a:pt x="1" y="2856"/>
                    <a:pt x="788" y="0"/>
                    <a:pt x="1755" y="315"/>
                  </a:cubicBezTo>
                  <a:cubicBezTo>
                    <a:pt x="2519" y="585"/>
                    <a:pt x="1777" y="3103"/>
                    <a:pt x="1035" y="3576"/>
                  </a:cubicBezTo>
                  <a:cubicBezTo>
                    <a:pt x="855" y="3688"/>
                    <a:pt x="698" y="3711"/>
                    <a:pt x="338" y="35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64"/>
            <p:cNvSpPr/>
            <p:nvPr/>
          </p:nvSpPr>
          <p:spPr>
            <a:xfrm>
              <a:off x="6167625" y="2556750"/>
              <a:ext cx="46125" cy="36550"/>
            </a:xfrm>
            <a:custGeom>
              <a:rect b="b" l="l" r="r" t="t"/>
              <a:pathLst>
                <a:path extrusionOk="0" h="1462" w="1845">
                  <a:moveTo>
                    <a:pt x="990" y="1439"/>
                  </a:moveTo>
                  <a:cubicBezTo>
                    <a:pt x="1" y="1417"/>
                    <a:pt x="450" y="0"/>
                    <a:pt x="1035" y="23"/>
                  </a:cubicBezTo>
                  <a:cubicBezTo>
                    <a:pt x="1822" y="68"/>
                    <a:pt x="1844" y="1462"/>
                    <a:pt x="990" y="14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64"/>
            <p:cNvSpPr/>
            <p:nvPr/>
          </p:nvSpPr>
          <p:spPr>
            <a:xfrm>
              <a:off x="6128275" y="2483100"/>
              <a:ext cx="46675" cy="62975"/>
            </a:xfrm>
            <a:custGeom>
              <a:rect b="b" l="l" r="r" t="t"/>
              <a:pathLst>
                <a:path extrusionOk="0" h="2519" w="1867">
                  <a:moveTo>
                    <a:pt x="900" y="2362"/>
                  </a:moveTo>
                  <a:cubicBezTo>
                    <a:pt x="1" y="2159"/>
                    <a:pt x="698" y="1"/>
                    <a:pt x="1507" y="293"/>
                  </a:cubicBezTo>
                  <a:cubicBezTo>
                    <a:pt x="1844" y="428"/>
                    <a:pt x="1867" y="698"/>
                    <a:pt x="1822" y="1147"/>
                  </a:cubicBezTo>
                  <a:cubicBezTo>
                    <a:pt x="1777" y="1822"/>
                    <a:pt x="1552" y="2519"/>
                    <a:pt x="900" y="23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6" name="Google Shape;1296;p64"/>
          <p:cNvGrpSpPr/>
          <p:nvPr/>
        </p:nvGrpSpPr>
        <p:grpSpPr>
          <a:xfrm>
            <a:off x="3033163" y="427525"/>
            <a:ext cx="825250" cy="671800"/>
            <a:chOff x="4184375" y="3769275"/>
            <a:chExt cx="825250" cy="671800"/>
          </a:xfrm>
        </p:grpSpPr>
        <p:sp>
          <p:nvSpPr>
            <p:cNvPr id="1297" name="Google Shape;1297;p64"/>
            <p:cNvSpPr/>
            <p:nvPr/>
          </p:nvSpPr>
          <p:spPr>
            <a:xfrm>
              <a:off x="4446325" y="3769275"/>
              <a:ext cx="174300" cy="559375"/>
            </a:xfrm>
            <a:custGeom>
              <a:rect b="b" l="l" r="r" t="t"/>
              <a:pathLst>
                <a:path extrusionOk="0" h="22375" w="6972">
                  <a:moveTo>
                    <a:pt x="4970" y="1080"/>
                  </a:moveTo>
                  <a:cubicBezTo>
                    <a:pt x="5420" y="4003"/>
                    <a:pt x="5667" y="7106"/>
                    <a:pt x="6005" y="10232"/>
                  </a:cubicBezTo>
                  <a:cubicBezTo>
                    <a:pt x="6185" y="11783"/>
                    <a:pt x="6387" y="13290"/>
                    <a:pt x="6567" y="14774"/>
                  </a:cubicBezTo>
                  <a:cubicBezTo>
                    <a:pt x="6724" y="16326"/>
                    <a:pt x="6972" y="17877"/>
                    <a:pt x="6972" y="19451"/>
                  </a:cubicBezTo>
                  <a:cubicBezTo>
                    <a:pt x="6972" y="20575"/>
                    <a:pt x="6814" y="22127"/>
                    <a:pt x="5892" y="22284"/>
                  </a:cubicBezTo>
                  <a:cubicBezTo>
                    <a:pt x="5330" y="22374"/>
                    <a:pt x="4835" y="21969"/>
                    <a:pt x="4588" y="21677"/>
                  </a:cubicBezTo>
                  <a:cubicBezTo>
                    <a:pt x="3734" y="20710"/>
                    <a:pt x="3441" y="18866"/>
                    <a:pt x="3194" y="17315"/>
                  </a:cubicBezTo>
                  <a:cubicBezTo>
                    <a:pt x="2362" y="12413"/>
                    <a:pt x="2137" y="6724"/>
                    <a:pt x="1575" y="1687"/>
                  </a:cubicBezTo>
                  <a:cubicBezTo>
                    <a:pt x="1328" y="1710"/>
                    <a:pt x="1058" y="1800"/>
                    <a:pt x="743" y="1777"/>
                  </a:cubicBezTo>
                  <a:cubicBezTo>
                    <a:pt x="361" y="1755"/>
                    <a:pt x="1" y="1575"/>
                    <a:pt x="1" y="1350"/>
                  </a:cubicBezTo>
                  <a:cubicBezTo>
                    <a:pt x="1" y="1058"/>
                    <a:pt x="541" y="900"/>
                    <a:pt x="968" y="765"/>
                  </a:cubicBezTo>
                  <a:cubicBezTo>
                    <a:pt x="2047" y="451"/>
                    <a:pt x="3734" y="113"/>
                    <a:pt x="4835" y="46"/>
                  </a:cubicBezTo>
                  <a:cubicBezTo>
                    <a:pt x="5308" y="1"/>
                    <a:pt x="5915" y="23"/>
                    <a:pt x="5982" y="316"/>
                  </a:cubicBezTo>
                  <a:cubicBezTo>
                    <a:pt x="6095" y="833"/>
                    <a:pt x="5308" y="923"/>
                    <a:pt x="4970" y="1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64"/>
            <p:cNvSpPr/>
            <p:nvPr/>
          </p:nvSpPr>
          <p:spPr>
            <a:xfrm>
              <a:off x="4515475" y="3998650"/>
              <a:ext cx="93900" cy="309750"/>
            </a:xfrm>
            <a:custGeom>
              <a:rect b="b" l="l" r="r" t="t"/>
              <a:pathLst>
                <a:path extrusionOk="0" h="12390" w="3756">
                  <a:moveTo>
                    <a:pt x="2766" y="1304"/>
                  </a:moveTo>
                  <a:cubicBezTo>
                    <a:pt x="2722" y="877"/>
                    <a:pt x="2677" y="450"/>
                    <a:pt x="2632" y="0"/>
                  </a:cubicBezTo>
                  <a:lnTo>
                    <a:pt x="1" y="292"/>
                  </a:lnTo>
                  <a:cubicBezTo>
                    <a:pt x="181" y="2541"/>
                    <a:pt x="361" y="4430"/>
                    <a:pt x="698" y="6476"/>
                  </a:cubicBezTo>
                  <a:cubicBezTo>
                    <a:pt x="900" y="7623"/>
                    <a:pt x="1395" y="11175"/>
                    <a:pt x="2002" y="11895"/>
                  </a:cubicBezTo>
                  <a:cubicBezTo>
                    <a:pt x="2182" y="12097"/>
                    <a:pt x="2542" y="12390"/>
                    <a:pt x="2946" y="12322"/>
                  </a:cubicBezTo>
                  <a:cubicBezTo>
                    <a:pt x="3621" y="12210"/>
                    <a:pt x="3756" y="11086"/>
                    <a:pt x="3733" y="10254"/>
                  </a:cubicBezTo>
                  <a:cubicBezTo>
                    <a:pt x="3733" y="9107"/>
                    <a:pt x="3284" y="5756"/>
                    <a:pt x="3171" y="4632"/>
                  </a:cubicBezTo>
                  <a:cubicBezTo>
                    <a:pt x="3036" y="3530"/>
                    <a:pt x="2901" y="2451"/>
                    <a:pt x="2766" y="13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64"/>
            <p:cNvSpPr/>
            <p:nvPr/>
          </p:nvSpPr>
          <p:spPr>
            <a:xfrm>
              <a:off x="4545825" y="3853600"/>
              <a:ext cx="27575" cy="80975"/>
            </a:xfrm>
            <a:custGeom>
              <a:rect b="b" l="l" r="r" t="t"/>
              <a:pathLst>
                <a:path extrusionOk="0" h="3239" w="1103">
                  <a:moveTo>
                    <a:pt x="541" y="3194"/>
                  </a:moveTo>
                  <a:cubicBezTo>
                    <a:pt x="226" y="2789"/>
                    <a:pt x="113" y="1935"/>
                    <a:pt x="46" y="1080"/>
                  </a:cubicBezTo>
                  <a:cubicBezTo>
                    <a:pt x="23" y="720"/>
                    <a:pt x="1" y="113"/>
                    <a:pt x="338" y="68"/>
                  </a:cubicBezTo>
                  <a:cubicBezTo>
                    <a:pt x="721" y="1"/>
                    <a:pt x="855" y="653"/>
                    <a:pt x="900" y="900"/>
                  </a:cubicBezTo>
                  <a:cubicBezTo>
                    <a:pt x="1058" y="1665"/>
                    <a:pt x="1103" y="2609"/>
                    <a:pt x="968" y="3104"/>
                  </a:cubicBezTo>
                  <a:cubicBezTo>
                    <a:pt x="878" y="3216"/>
                    <a:pt x="676" y="3239"/>
                    <a:pt x="541" y="3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64"/>
            <p:cNvSpPr/>
            <p:nvPr/>
          </p:nvSpPr>
          <p:spPr>
            <a:xfrm>
              <a:off x="4528975" y="3802450"/>
              <a:ext cx="34875" cy="45550"/>
            </a:xfrm>
            <a:custGeom>
              <a:rect b="b" l="l" r="r" t="t"/>
              <a:pathLst>
                <a:path extrusionOk="0" h="1822" w="1395">
                  <a:moveTo>
                    <a:pt x="945" y="1620"/>
                  </a:moveTo>
                  <a:cubicBezTo>
                    <a:pt x="135" y="1822"/>
                    <a:pt x="0" y="1"/>
                    <a:pt x="697" y="23"/>
                  </a:cubicBezTo>
                  <a:cubicBezTo>
                    <a:pt x="990" y="46"/>
                    <a:pt x="1395" y="900"/>
                    <a:pt x="1282" y="1327"/>
                  </a:cubicBezTo>
                  <a:cubicBezTo>
                    <a:pt x="1237" y="1485"/>
                    <a:pt x="1102" y="1575"/>
                    <a:pt x="945" y="16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64"/>
            <p:cNvSpPr/>
            <p:nvPr/>
          </p:nvSpPr>
          <p:spPr>
            <a:xfrm>
              <a:off x="4264200" y="3795150"/>
              <a:ext cx="175425" cy="552600"/>
            </a:xfrm>
            <a:custGeom>
              <a:rect b="b" l="l" r="r" t="t"/>
              <a:pathLst>
                <a:path extrusionOk="0" h="22104" w="7017">
                  <a:moveTo>
                    <a:pt x="5082" y="1529"/>
                  </a:moveTo>
                  <a:cubicBezTo>
                    <a:pt x="5577" y="4632"/>
                    <a:pt x="5937" y="7780"/>
                    <a:pt x="6252" y="11333"/>
                  </a:cubicBezTo>
                  <a:cubicBezTo>
                    <a:pt x="6387" y="12952"/>
                    <a:pt x="6611" y="14548"/>
                    <a:pt x="6656" y="16415"/>
                  </a:cubicBezTo>
                  <a:cubicBezTo>
                    <a:pt x="6701" y="17876"/>
                    <a:pt x="7016" y="20170"/>
                    <a:pt x="6432" y="21339"/>
                  </a:cubicBezTo>
                  <a:cubicBezTo>
                    <a:pt x="6274" y="21632"/>
                    <a:pt x="5937" y="22014"/>
                    <a:pt x="5577" y="22059"/>
                  </a:cubicBezTo>
                  <a:cubicBezTo>
                    <a:pt x="5060" y="22104"/>
                    <a:pt x="4610" y="21676"/>
                    <a:pt x="4385" y="21384"/>
                  </a:cubicBezTo>
                  <a:cubicBezTo>
                    <a:pt x="3643" y="20395"/>
                    <a:pt x="3418" y="18483"/>
                    <a:pt x="3194" y="16999"/>
                  </a:cubicBezTo>
                  <a:cubicBezTo>
                    <a:pt x="2474" y="12120"/>
                    <a:pt x="2137" y="6656"/>
                    <a:pt x="1372" y="1979"/>
                  </a:cubicBezTo>
                  <a:cubicBezTo>
                    <a:pt x="810" y="2001"/>
                    <a:pt x="23" y="2046"/>
                    <a:pt x="1" y="1462"/>
                  </a:cubicBezTo>
                  <a:cubicBezTo>
                    <a:pt x="1" y="877"/>
                    <a:pt x="1147" y="652"/>
                    <a:pt x="1934" y="472"/>
                  </a:cubicBezTo>
                  <a:cubicBezTo>
                    <a:pt x="2879" y="270"/>
                    <a:pt x="3801" y="113"/>
                    <a:pt x="4543" y="68"/>
                  </a:cubicBezTo>
                  <a:cubicBezTo>
                    <a:pt x="5352" y="23"/>
                    <a:pt x="6319" y="0"/>
                    <a:pt x="6342" y="585"/>
                  </a:cubicBezTo>
                  <a:cubicBezTo>
                    <a:pt x="6387" y="1147"/>
                    <a:pt x="5555" y="1372"/>
                    <a:pt x="5082" y="15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64"/>
            <p:cNvSpPr/>
            <p:nvPr/>
          </p:nvSpPr>
          <p:spPr>
            <a:xfrm>
              <a:off x="4338400" y="4023375"/>
              <a:ext cx="87725" cy="304150"/>
            </a:xfrm>
            <a:custGeom>
              <a:rect b="b" l="l" r="r" t="t"/>
              <a:pathLst>
                <a:path extrusionOk="0" h="12166" w="3509">
                  <a:moveTo>
                    <a:pt x="2744" y="2114"/>
                  </a:moveTo>
                  <a:cubicBezTo>
                    <a:pt x="2677" y="1395"/>
                    <a:pt x="2609" y="697"/>
                    <a:pt x="2542" y="0"/>
                  </a:cubicBezTo>
                  <a:lnTo>
                    <a:pt x="1" y="293"/>
                  </a:lnTo>
                  <a:cubicBezTo>
                    <a:pt x="203" y="2204"/>
                    <a:pt x="405" y="4138"/>
                    <a:pt x="675" y="5959"/>
                  </a:cubicBezTo>
                  <a:cubicBezTo>
                    <a:pt x="833" y="6971"/>
                    <a:pt x="1215" y="10996"/>
                    <a:pt x="1732" y="11671"/>
                  </a:cubicBezTo>
                  <a:cubicBezTo>
                    <a:pt x="1867" y="11873"/>
                    <a:pt x="2182" y="12165"/>
                    <a:pt x="2519" y="12120"/>
                  </a:cubicBezTo>
                  <a:cubicBezTo>
                    <a:pt x="2766" y="12098"/>
                    <a:pt x="2991" y="11850"/>
                    <a:pt x="3104" y="11648"/>
                  </a:cubicBezTo>
                  <a:cubicBezTo>
                    <a:pt x="3508" y="10861"/>
                    <a:pt x="3036" y="6566"/>
                    <a:pt x="3014" y="5554"/>
                  </a:cubicBezTo>
                  <a:cubicBezTo>
                    <a:pt x="2991" y="4295"/>
                    <a:pt x="2834" y="3216"/>
                    <a:pt x="2744" y="2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64"/>
            <p:cNvSpPr/>
            <p:nvPr/>
          </p:nvSpPr>
          <p:spPr>
            <a:xfrm>
              <a:off x="4321550" y="3906450"/>
              <a:ext cx="44425" cy="77600"/>
            </a:xfrm>
            <a:custGeom>
              <a:rect b="b" l="l" r="r" t="t"/>
              <a:pathLst>
                <a:path extrusionOk="0" h="3104" w="1777">
                  <a:moveTo>
                    <a:pt x="315" y="742"/>
                  </a:moveTo>
                  <a:cubicBezTo>
                    <a:pt x="1079" y="0"/>
                    <a:pt x="1776" y="2564"/>
                    <a:pt x="1012" y="2811"/>
                  </a:cubicBezTo>
                  <a:cubicBezTo>
                    <a:pt x="113" y="3103"/>
                    <a:pt x="0" y="1372"/>
                    <a:pt x="247" y="832"/>
                  </a:cubicBezTo>
                  <a:cubicBezTo>
                    <a:pt x="247" y="787"/>
                    <a:pt x="292" y="765"/>
                    <a:pt x="315" y="7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64"/>
            <p:cNvSpPr/>
            <p:nvPr/>
          </p:nvSpPr>
          <p:spPr>
            <a:xfrm>
              <a:off x="4326050" y="3991325"/>
              <a:ext cx="47225" cy="57925"/>
            </a:xfrm>
            <a:custGeom>
              <a:rect b="b" l="l" r="r" t="t"/>
              <a:pathLst>
                <a:path extrusionOk="0" h="2317" w="1889">
                  <a:moveTo>
                    <a:pt x="495" y="518"/>
                  </a:moveTo>
                  <a:cubicBezTo>
                    <a:pt x="1214" y="1"/>
                    <a:pt x="1889" y="2114"/>
                    <a:pt x="989" y="2227"/>
                  </a:cubicBezTo>
                  <a:cubicBezTo>
                    <a:pt x="315" y="2317"/>
                    <a:pt x="0" y="855"/>
                    <a:pt x="495" y="5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64"/>
            <p:cNvSpPr/>
            <p:nvPr/>
          </p:nvSpPr>
          <p:spPr>
            <a:xfrm>
              <a:off x="4184375" y="4160525"/>
              <a:ext cx="825250" cy="280550"/>
            </a:xfrm>
            <a:custGeom>
              <a:rect b="b" l="l" r="r" t="t"/>
              <a:pathLst>
                <a:path extrusionOk="0" h="11222" w="33010">
                  <a:moveTo>
                    <a:pt x="28085" y="2002"/>
                  </a:moveTo>
                  <a:cubicBezTo>
                    <a:pt x="28198" y="3126"/>
                    <a:pt x="28513" y="4026"/>
                    <a:pt x="28603" y="5173"/>
                  </a:cubicBezTo>
                  <a:cubicBezTo>
                    <a:pt x="29277" y="5128"/>
                    <a:pt x="30469" y="4970"/>
                    <a:pt x="31391" y="4880"/>
                  </a:cubicBezTo>
                  <a:cubicBezTo>
                    <a:pt x="31728" y="4858"/>
                    <a:pt x="32133" y="4768"/>
                    <a:pt x="32358" y="4858"/>
                  </a:cubicBezTo>
                  <a:cubicBezTo>
                    <a:pt x="32695" y="4993"/>
                    <a:pt x="33010" y="5915"/>
                    <a:pt x="32785" y="6409"/>
                  </a:cubicBezTo>
                  <a:cubicBezTo>
                    <a:pt x="32628" y="6792"/>
                    <a:pt x="31706" y="6904"/>
                    <a:pt x="31076" y="7017"/>
                  </a:cubicBezTo>
                  <a:cubicBezTo>
                    <a:pt x="27748" y="7579"/>
                    <a:pt x="24173" y="7826"/>
                    <a:pt x="20755" y="8253"/>
                  </a:cubicBezTo>
                  <a:cubicBezTo>
                    <a:pt x="15223" y="8928"/>
                    <a:pt x="10232" y="9985"/>
                    <a:pt x="4678" y="10637"/>
                  </a:cubicBezTo>
                  <a:cubicBezTo>
                    <a:pt x="4071" y="10704"/>
                    <a:pt x="3328" y="10817"/>
                    <a:pt x="2631" y="10929"/>
                  </a:cubicBezTo>
                  <a:cubicBezTo>
                    <a:pt x="2002" y="11019"/>
                    <a:pt x="878" y="11221"/>
                    <a:pt x="518" y="10974"/>
                  </a:cubicBezTo>
                  <a:cubicBezTo>
                    <a:pt x="248" y="10817"/>
                    <a:pt x="1" y="9692"/>
                    <a:pt x="293" y="9198"/>
                  </a:cubicBezTo>
                  <a:cubicBezTo>
                    <a:pt x="495" y="8860"/>
                    <a:pt x="1305" y="8860"/>
                    <a:pt x="1822" y="8793"/>
                  </a:cubicBezTo>
                  <a:cubicBezTo>
                    <a:pt x="2452" y="8703"/>
                    <a:pt x="3081" y="8635"/>
                    <a:pt x="3508" y="8568"/>
                  </a:cubicBezTo>
                  <a:cubicBezTo>
                    <a:pt x="3261" y="7579"/>
                    <a:pt x="3284" y="6342"/>
                    <a:pt x="3216" y="5195"/>
                  </a:cubicBezTo>
                  <a:cubicBezTo>
                    <a:pt x="2497" y="5285"/>
                    <a:pt x="1709" y="5645"/>
                    <a:pt x="990" y="5420"/>
                  </a:cubicBezTo>
                  <a:cubicBezTo>
                    <a:pt x="810" y="5105"/>
                    <a:pt x="788" y="4633"/>
                    <a:pt x="765" y="4161"/>
                  </a:cubicBezTo>
                  <a:cubicBezTo>
                    <a:pt x="1102" y="3734"/>
                    <a:pt x="1709" y="3689"/>
                    <a:pt x="2249" y="3621"/>
                  </a:cubicBezTo>
                  <a:cubicBezTo>
                    <a:pt x="3936" y="3374"/>
                    <a:pt x="5869" y="3104"/>
                    <a:pt x="7556" y="2879"/>
                  </a:cubicBezTo>
                  <a:cubicBezTo>
                    <a:pt x="9894" y="2564"/>
                    <a:pt x="12210" y="2137"/>
                    <a:pt x="14549" y="1800"/>
                  </a:cubicBezTo>
                  <a:cubicBezTo>
                    <a:pt x="16932" y="1463"/>
                    <a:pt x="19338" y="1193"/>
                    <a:pt x="21699" y="878"/>
                  </a:cubicBezTo>
                  <a:cubicBezTo>
                    <a:pt x="24128" y="563"/>
                    <a:pt x="26511" y="203"/>
                    <a:pt x="28940" y="46"/>
                  </a:cubicBezTo>
                  <a:cubicBezTo>
                    <a:pt x="29210" y="46"/>
                    <a:pt x="29727" y="1"/>
                    <a:pt x="29907" y="181"/>
                  </a:cubicBezTo>
                  <a:cubicBezTo>
                    <a:pt x="30154" y="428"/>
                    <a:pt x="30199" y="1193"/>
                    <a:pt x="29974" y="1507"/>
                  </a:cubicBezTo>
                  <a:cubicBezTo>
                    <a:pt x="29637" y="1980"/>
                    <a:pt x="28805" y="1867"/>
                    <a:pt x="28085" y="2002"/>
                  </a:cubicBezTo>
                  <a:close/>
                  <a:moveTo>
                    <a:pt x="27276" y="2092"/>
                  </a:moveTo>
                  <a:cubicBezTo>
                    <a:pt x="27253" y="2070"/>
                    <a:pt x="27253" y="2047"/>
                    <a:pt x="27231" y="2047"/>
                  </a:cubicBezTo>
                  <a:cubicBezTo>
                    <a:pt x="26579" y="2182"/>
                    <a:pt x="25859" y="2205"/>
                    <a:pt x="25207" y="2317"/>
                  </a:cubicBezTo>
                  <a:cubicBezTo>
                    <a:pt x="25342" y="3441"/>
                    <a:pt x="25544" y="4521"/>
                    <a:pt x="25702" y="5622"/>
                  </a:cubicBezTo>
                  <a:cubicBezTo>
                    <a:pt x="26421" y="5532"/>
                    <a:pt x="27051" y="5398"/>
                    <a:pt x="27748" y="5330"/>
                  </a:cubicBezTo>
                  <a:cubicBezTo>
                    <a:pt x="27546" y="4273"/>
                    <a:pt x="27366" y="3216"/>
                    <a:pt x="27276" y="2092"/>
                  </a:cubicBezTo>
                  <a:close/>
                  <a:moveTo>
                    <a:pt x="21385" y="2722"/>
                  </a:moveTo>
                  <a:cubicBezTo>
                    <a:pt x="21520" y="3936"/>
                    <a:pt x="21857" y="4948"/>
                    <a:pt x="22059" y="6095"/>
                  </a:cubicBezTo>
                  <a:cubicBezTo>
                    <a:pt x="23094" y="6050"/>
                    <a:pt x="24038" y="5870"/>
                    <a:pt x="25005" y="5735"/>
                  </a:cubicBezTo>
                  <a:cubicBezTo>
                    <a:pt x="24735" y="4723"/>
                    <a:pt x="24623" y="3509"/>
                    <a:pt x="24465" y="2384"/>
                  </a:cubicBezTo>
                  <a:lnTo>
                    <a:pt x="24398" y="2384"/>
                  </a:lnTo>
                  <a:cubicBezTo>
                    <a:pt x="23431" y="2519"/>
                    <a:pt x="22419" y="2632"/>
                    <a:pt x="21385" y="2722"/>
                  </a:cubicBezTo>
                  <a:close/>
                  <a:moveTo>
                    <a:pt x="18057" y="3104"/>
                  </a:moveTo>
                  <a:cubicBezTo>
                    <a:pt x="18169" y="4273"/>
                    <a:pt x="18349" y="5398"/>
                    <a:pt x="18461" y="6567"/>
                  </a:cubicBezTo>
                  <a:cubicBezTo>
                    <a:pt x="19428" y="6454"/>
                    <a:pt x="20350" y="6319"/>
                    <a:pt x="21295" y="6185"/>
                  </a:cubicBezTo>
                  <a:cubicBezTo>
                    <a:pt x="21092" y="5105"/>
                    <a:pt x="20867" y="4026"/>
                    <a:pt x="20777" y="2812"/>
                  </a:cubicBezTo>
                  <a:cubicBezTo>
                    <a:pt x="19833" y="2879"/>
                    <a:pt x="18956" y="3014"/>
                    <a:pt x="18057" y="3104"/>
                  </a:cubicBezTo>
                  <a:close/>
                  <a:moveTo>
                    <a:pt x="14122" y="3509"/>
                  </a:moveTo>
                  <a:cubicBezTo>
                    <a:pt x="14257" y="4678"/>
                    <a:pt x="14347" y="5892"/>
                    <a:pt x="14526" y="7039"/>
                  </a:cubicBezTo>
                  <a:cubicBezTo>
                    <a:pt x="15561" y="6882"/>
                    <a:pt x="16730" y="6837"/>
                    <a:pt x="17742" y="6634"/>
                  </a:cubicBezTo>
                  <a:cubicBezTo>
                    <a:pt x="17472" y="5600"/>
                    <a:pt x="17360" y="4431"/>
                    <a:pt x="17315" y="3171"/>
                  </a:cubicBezTo>
                  <a:lnTo>
                    <a:pt x="17247" y="3171"/>
                  </a:lnTo>
                  <a:cubicBezTo>
                    <a:pt x="16235" y="3306"/>
                    <a:pt x="15111" y="3351"/>
                    <a:pt x="14122" y="3509"/>
                  </a:cubicBezTo>
                  <a:close/>
                  <a:moveTo>
                    <a:pt x="10591" y="4026"/>
                  </a:moveTo>
                  <a:cubicBezTo>
                    <a:pt x="10681" y="5240"/>
                    <a:pt x="10794" y="6454"/>
                    <a:pt x="10996" y="7556"/>
                  </a:cubicBezTo>
                  <a:cubicBezTo>
                    <a:pt x="11963" y="7466"/>
                    <a:pt x="12840" y="7286"/>
                    <a:pt x="13784" y="7174"/>
                  </a:cubicBezTo>
                  <a:cubicBezTo>
                    <a:pt x="13515" y="6095"/>
                    <a:pt x="13312" y="4970"/>
                    <a:pt x="13357" y="3621"/>
                  </a:cubicBezTo>
                  <a:cubicBezTo>
                    <a:pt x="12390" y="3711"/>
                    <a:pt x="11491" y="3868"/>
                    <a:pt x="10591" y="4026"/>
                  </a:cubicBezTo>
                  <a:close/>
                  <a:moveTo>
                    <a:pt x="7084" y="4566"/>
                  </a:moveTo>
                  <a:cubicBezTo>
                    <a:pt x="7196" y="5712"/>
                    <a:pt x="7263" y="6882"/>
                    <a:pt x="7398" y="8006"/>
                  </a:cubicBezTo>
                  <a:cubicBezTo>
                    <a:pt x="8365" y="7938"/>
                    <a:pt x="9242" y="7759"/>
                    <a:pt x="10209" y="7669"/>
                  </a:cubicBezTo>
                  <a:cubicBezTo>
                    <a:pt x="10029" y="6769"/>
                    <a:pt x="9804" y="5735"/>
                    <a:pt x="9759" y="4723"/>
                  </a:cubicBezTo>
                  <a:cubicBezTo>
                    <a:pt x="9759" y="4543"/>
                    <a:pt x="9827" y="4183"/>
                    <a:pt x="9669" y="4161"/>
                  </a:cubicBezTo>
                  <a:cubicBezTo>
                    <a:pt x="8815" y="4296"/>
                    <a:pt x="7961" y="4431"/>
                    <a:pt x="7084" y="4566"/>
                  </a:cubicBezTo>
                  <a:close/>
                  <a:moveTo>
                    <a:pt x="4093" y="5038"/>
                  </a:moveTo>
                  <a:cubicBezTo>
                    <a:pt x="4228" y="6162"/>
                    <a:pt x="4408" y="7219"/>
                    <a:pt x="4453" y="8411"/>
                  </a:cubicBezTo>
                  <a:cubicBezTo>
                    <a:pt x="5150" y="8298"/>
                    <a:pt x="5914" y="8208"/>
                    <a:pt x="6611" y="8096"/>
                  </a:cubicBezTo>
                  <a:cubicBezTo>
                    <a:pt x="6432" y="7174"/>
                    <a:pt x="6319" y="6117"/>
                    <a:pt x="6229" y="5128"/>
                  </a:cubicBezTo>
                  <a:cubicBezTo>
                    <a:pt x="6229" y="4993"/>
                    <a:pt x="6229" y="4790"/>
                    <a:pt x="6139" y="4723"/>
                  </a:cubicBezTo>
                  <a:cubicBezTo>
                    <a:pt x="5442" y="4813"/>
                    <a:pt x="4790" y="4948"/>
                    <a:pt x="4093" y="50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6" name="Google Shape;1306;p64"/>
          <p:cNvSpPr/>
          <p:nvPr/>
        </p:nvSpPr>
        <p:spPr>
          <a:xfrm>
            <a:off x="1460186" y="737388"/>
            <a:ext cx="145768" cy="145768"/>
          </a:xfrm>
          <a:custGeom>
            <a:rect b="b" l="l" r="r" t="t"/>
            <a:pathLst>
              <a:path extrusionOk="0" fill="none" h="1546" w="1546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cap="rnd" cmpd="sng" w="193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64"/>
          <p:cNvSpPr/>
          <p:nvPr/>
        </p:nvSpPr>
        <p:spPr>
          <a:xfrm rot="2700000">
            <a:off x="5006286" y="4028573"/>
            <a:ext cx="208089" cy="208206"/>
          </a:xfrm>
          <a:custGeom>
            <a:rect b="b" l="l" r="r" t="t"/>
            <a:pathLst>
              <a:path extrusionOk="0" h="1770" w="1769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64"/>
          <p:cNvSpPr/>
          <p:nvPr/>
        </p:nvSpPr>
        <p:spPr>
          <a:xfrm rot="2700000">
            <a:off x="1880754" y="1080390"/>
            <a:ext cx="154764" cy="154852"/>
          </a:xfrm>
          <a:custGeom>
            <a:rect b="b" l="l" r="r" t="t"/>
            <a:pathLst>
              <a:path extrusionOk="0" h="1770" w="1769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64"/>
          <p:cNvSpPr/>
          <p:nvPr/>
        </p:nvSpPr>
        <p:spPr>
          <a:xfrm>
            <a:off x="5816454" y="3959933"/>
            <a:ext cx="350269" cy="345486"/>
          </a:xfrm>
          <a:custGeom>
            <a:rect b="b" l="l" r="r" t="t"/>
            <a:pathLst>
              <a:path extrusionOk="0" h="4190" w="4248">
                <a:moveTo>
                  <a:pt x="2119" y="1113"/>
                </a:moveTo>
                <a:cubicBezTo>
                  <a:pt x="2620" y="1113"/>
                  <a:pt x="3102" y="1505"/>
                  <a:pt x="3102" y="2102"/>
                </a:cubicBezTo>
                <a:cubicBezTo>
                  <a:pt x="3102" y="2638"/>
                  <a:pt x="2667" y="3073"/>
                  <a:pt x="2131" y="3073"/>
                </a:cubicBezTo>
                <a:cubicBezTo>
                  <a:pt x="1247" y="3073"/>
                  <a:pt x="812" y="2015"/>
                  <a:pt x="1435" y="1406"/>
                </a:cubicBezTo>
                <a:cubicBezTo>
                  <a:pt x="1633" y="1204"/>
                  <a:pt x="1878" y="1113"/>
                  <a:pt x="2119" y="1113"/>
                </a:cubicBezTo>
                <a:close/>
                <a:moveTo>
                  <a:pt x="1522" y="0"/>
                </a:moveTo>
                <a:lnTo>
                  <a:pt x="1522" y="362"/>
                </a:lnTo>
                <a:cubicBezTo>
                  <a:pt x="1522" y="464"/>
                  <a:pt x="1464" y="565"/>
                  <a:pt x="1377" y="609"/>
                </a:cubicBezTo>
                <a:cubicBezTo>
                  <a:pt x="1319" y="638"/>
                  <a:pt x="1261" y="667"/>
                  <a:pt x="1218" y="696"/>
                </a:cubicBezTo>
                <a:cubicBezTo>
                  <a:pt x="1169" y="728"/>
                  <a:pt x="1111" y="747"/>
                  <a:pt x="1052" y="747"/>
                </a:cubicBezTo>
                <a:cubicBezTo>
                  <a:pt x="1005" y="747"/>
                  <a:pt x="958" y="736"/>
                  <a:pt x="913" y="710"/>
                </a:cubicBezTo>
                <a:lnTo>
                  <a:pt x="609" y="522"/>
                </a:lnTo>
                <a:lnTo>
                  <a:pt x="0" y="1566"/>
                </a:lnTo>
                <a:lnTo>
                  <a:pt x="319" y="1740"/>
                </a:lnTo>
                <a:cubicBezTo>
                  <a:pt x="421" y="1798"/>
                  <a:pt x="464" y="1899"/>
                  <a:pt x="464" y="2001"/>
                </a:cubicBezTo>
                <a:lnTo>
                  <a:pt x="464" y="2087"/>
                </a:lnTo>
                <a:lnTo>
                  <a:pt x="464" y="2189"/>
                </a:lnTo>
                <a:cubicBezTo>
                  <a:pt x="464" y="2290"/>
                  <a:pt x="421" y="2392"/>
                  <a:pt x="319" y="2450"/>
                </a:cubicBezTo>
                <a:lnTo>
                  <a:pt x="0" y="2624"/>
                </a:lnTo>
                <a:lnTo>
                  <a:pt x="609" y="3653"/>
                </a:lnTo>
                <a:lnTo>
                  <a:pt x="913" y="3479"/>
                </a:lnTo>
                <a:cubicBezTo>
                  <a:pt x="958" y="3454"/>
                  <a:pt x="1005" y="3442"/>
                  <a:pt x="1052" y="3442"/>
                </a:cubicBezTo>
                <a:cubicBezTo>
                  <a:pt x="1111" y="3442"/>
                  <a:pt x="1169" y="3461"/>
                  <a:pt x="1218" y="3494"/>
                </a:cubicBezTo>
                <a:cubicBezTo>
                  <a:pt x="1261" y="3523"/>
                  <a:pt x="1319" y="3552"/>
                  <a:pt x="1377" y="3581"/>
                </a:cubicBezTo>
                <a:cubicBezTo>
                  <a:pt x="1464" y="3624"/>
                  <a:pt x="1522" y="3726"/>
                  <a:pt x="1522" y="3827"/>
                </a:cubicBezTo>
                <a:lnTo>
                  <a:pt x="1522" y="4189"/>
                </a:lnTo>
                <a:lnTo>
                  <a:pt x="2725" y="4189"/>
                </a:lnTo>
                <a:lnTo>
                  <a:pt x="2725" y="3827"/>
                </a:lnTo>
                <a:cubicBezTo>
                  <a:pt x="2725" y="3726"/>
                  <a:pt x="2783" y="3624"/>
                  <a:pt x="2885" y="3581"/>
                </a:cubicBezTo>
                <a:cubicBezTo>
                  <a:pt x="2928" y="3552"/>
                  <a:pt x="2986" y="3523"/>
                  <a:pt x="3030" y="3494"/>
                </a:cubicBezTo>
                <a:cubicBezTo>
                  <a:pt x="3079" y="3461"/>
                  <a:pt x="3137" y="3442"/>
                  <a:pt x="3196" y="3442"/>
                </a:cubicBezTo>
                <a:cubicBezTo>
                  <a:pt x="3242" y="3442"/>
                  <a:pt x="3290" y="3454"/>
                  <a:pt x="3334" y="3479"/>
                </a:cubicBezTo>
                <a:lnTo>
                  <a:pt x="3653" y="3653"/>
                </a:lnTo>
                <a:lnTo>
                  <a:pt x="4247" y="2624"/>
                </a:lnTo>
                <a:lnTo>
                  <a:pt x="3928" y="2450"/>
                </a:lnTo>
                <a:cubicBezTo>
                  <a:pt x="3827" y="2392"/>
                  <a:pt x="3784" y="2290"/>
                  <a:pt x="3784" y="2189"/>
                </a:cubicBezTo>
                <a:lnTo>
                  <a:pt x="3784" y="2102"/>
                </a:lnTo>
                <a:lnTo>
                  <a:pt x="3784" y="2001"/>
                </a:lnTo>
                <a:cubicBezTo>
                  <a:pt x="3784" y="1899"/>
                  <a:pt x="3827" y="1798"/>
                  <a:pt x="3928" y="1740"/>
                </a:cubicBezTo>
                <a:lnTo>
                  <a:pt x="4247" y="1566"/>
                </a:lnTo>
                <a:lnTo>
                  <a:pt x="3653" y="522"/>
                </a:lnTo>
                <a:lnTo>
                  <a:pt x="3334" y="710"/>
                </a:lnTo>
                <a:cubicBezTo>
                  <a:pt x="3290" y="736"/>
                  <a:pt x="3242" y="747"/>
                  <a:pt x="3196" y="747"/>
                </a:cubicBezTo>
                <a:cubicBezTo>
                  <a:pt x="3137" y="747"/>
                  <a:pt x="3079" y="728"/>
                  <a:pt x="3030" y="696"/>
                </a:cubicBezTo>
                <a:cubicBezTo>
                  <a:pt x="2986" y="667"/>
                  <a:pt x="2928" y="638"/>
                  <a:pt x="2885" y="609"/>
                </a:cubicBezTo>
                <a:cubicBezTo>
                  <a:pt x="2783" y="565"/>
                  <a:pt x="2725" y="464"/>
                  <a:pt x="2725" y="362"/>
                </a:cubicBezTo>
                <a:lnTo>
                  <a:pt x="2725" y="0"/>
                </a:lnTo>
                <a:close/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64"/>
          <p:cNvSpPr/>
          <p:nvPr/>
        </p:nvSpPr>
        <p:spPr>
          <a:xfrm>
            <a:off x="5769149" y="654703"/>
            <a:ext cx="665151" cy="661225"/>
          </a:xfrm>
          <a:custGeom>
            <a:rect b="b" l="l" r="r" t="t"/>
            <a:pathLst>
              <a:path extrusionOk="0" h="9094" w="9148">
                <a:moveTo>
                  <a:pt x="4561" y="2153"/>
                </a:moveTo>
                <a:cubicBezTo>
                  <a:pt x="4628" y="2153"/>
                  <a:pt x="4697" y="2157"/>
                  <a:pt x="4770" y="2164"/>
                </a:cubicBezTo>
                <a:cubicBezTo>
                  <a:pt x="4799" y="2164"/>
                  <a:pt x="4828" y="2164"/>
                  <a:pt x="4871" y="2179"/>
                </a:cubicBezTo>
                <a:lnTo>
                  <a:pt x="4972" y="2193"/>
                </a:lnTo>
                <a:cubicBezTo>
                  <a:pt x="5001" y="2193"/>
                  <a:pt x="5030" y="2193"/>
                  <a:pt x="5074" y="2208"/>
                </a:cubicBezTo>
                <a:cubicBezTo>
                  <a:pt x="5146" y="2222"/>
                  <a:pt x="5233" y="2251"/>
                  <a:pt x="5320" y="2280"/>
                </a:cubicBezTo>
                <a:lnTo>
                  <a:pt x="5393" y="2295"/>
                </a:lnTo>
                <a:cubicBezTo>
                  <a:pt x="5494" y="2338"/>
                  <a:pt x="5610" y="2382"/>
                  <a:pt x="5712" y="2440"/>
                </a:cubicBezTo>
                <a:cubicBezTo>
                  <a:pt x="5755" y="2469"/>
                  <a:pt x="5784" y="2483"/>
                  <a:pt x="5813" y="2498"/>
                </a:cubicBezTo>
                <a:cubicBezTo>
                  <a:pt x="5842" y="2527"/>
                  <a:pt x="5886" y="2541"/>
                  <a:pt x="5915" y="2570"/>
                </a:cubicBezTo>
                <a:lnTo>
                  <a:pt x="6002" y="2628"/>
                </a:lnTo>
                <a:lnTo>
                  <a:pt x="6016" y="2643"/>
                </a:lnTo>
                <a:cubicBezTo>
                  <a:pt x="6045" y="2657"/>
                  <a:pt x="6074" y="2686"/>
                  <a:pt x="6103" y="2715"/>
                </a:cubicBezTo>
                <a:cubicBezTo>
                  <a:pt x="6132" y="2730"/>
                  <a:pt x="6161" y="2759"/>
                  <a:pt x="6190" y="2788"/>
                </a:cubicBezTo>
                <a:cubicBezTo>
                  <a:pt x="6248" y="2845"/>
                  <a:pt x="6306" y="2903"/>
                  <a:pt x="6364" y="2961"/>
                </a:cubicBezTo>
                <a:cubicBezTo>
                  <a:pt x="6379" y="2990"/>
                  <a:pt x="6408" y="3005"/>
                  <a:pt x="6422" y="3034"/>
                </a:cubicBezTo>
                <a:cubicBezTo>
                  <a:pt x="6466" y="3077"/>
                  <a:pt x="6495" y="3121"/>
                  <a:pt x="6524" y="3164"/>
                </a:cubicBezTo>
                <a:lnTo>
                  <a:pt x="6567" y="3222"/>
                </a:lnTo>
                <a:cubicBezTo>
                  <a:pt x="6625" y="3309"/>
                  <a:pt x="6668" y="3382"/>
                  <a:pt x="6712" y="3469"/>
                </a:cubicBezTo>
                <a:cubicBezTo>
                  <a:pt x="6726" y="3498"/>
                  <a:pt x="6741" y="3527"/>
                  <a:pt x="6755" y="3556"/>
                </a:cubicBezTo>
                <a:lnTo>
                  <a:pt x="6770" y="3570"/>
                </a:lnTo>
                <a:cubicBezTo>
                  <a:pt x="6784" y="3614"/>
                  <a:pt x="6799" y="3643"/>
                  <a:pt x="6813" y="3686"/>
                </a:cubicBezTo>
                <a:lnTo>
                  <a:pt x="6813" y="3701"/>
                </a:lnTo>
                <a:cubicBezTo>
                  <a:pt x="6828" y="3730"/>
                  <a:pt x="6828" y="3759"/>
                  <a:pt x="6842" y="3788"/>
                </a:cubicBezTo>
                <a:cubicBezTo>
                  <a:pt x="6857" y="3802"/>
                  <a:pt x="6857" y="3817"/>
                  <a:pt x="6857" y="3846"/>
                </a:cubicBezTo>
                <a:cubicBezTo>
                  <a:pt x="6886" y="3918"/>
                  <a:pt x="6900" y="3991"/>
                  <a:pt x="6929" y="4078"/>
                </a:cubicBezTo>
                <a:cubicBezTo>
                  <a:pt x="6929" y="4107"/>
                  <a:pt x="6929" y="4121"/>
                  <a:pt x="6944" y="4150"/>
                </a:cubicBezTo>
                <a:cubicBezTo>
                  <a:pt x="6944" y="4208"/>
                  <a:pt x="6958" y="4266"/>
                  <a:pt x="6973" y="4324"/>
                </a:cubicBezTo>
                <a:cubicBezTo>
                  <a:pt x="6973" y="4382"/>
                  <a:pt x="6973" y="4498"/>
                  <a:pt x="6973" y="4585"/>
                </a:cubicBezTo>
                <a:cubicBezTo>
                  <a:pt x="6973" y="4657"/>
                  <a:pt x="6987" y="4701"/>
                  <a:pt x="6987" y="4788"/>
                </a:cubicBezTo>
                <a:cubicBezTo>
                  <a:pt x="6987" y="4788"/>
                  <a:pt x="6987" y="4802"/>
                  <a:pt x="6987" y="4802"/>
                </a:cubicBezTo>
                <a:lnTo>
                  <a:pt x="6973" y="4933"/>
                </a:lnTo>
                <a:cubicBezTo>
                  <a:pt x="6973" y="4976"/>
                  <a:pt x="6958" y="5005"/>
                  <a:pt x="6944" y="5049"/>
                </a:cubicBezTo>
                <a:cubicBezTo>
                  <a:pt x="6929" y="5136"/>
                  <a:pt x="6900" y="5208"/>
                  <a:pt x="6871" y="5295"/>
                </a:cubicBezTo>
                <a:cubicBezTo>
                  <a:pt x="6857" y="5339"/>
                  <a:pt x="6842" y="5382"/>
                  <a:pt x="6828" y="5426"/>
                </a:cubicBezTo>
                <a:cubicBezTo>
                  <a:pt x="6813" y="5484"/>
                  <a:pt x="6799" y="5513"/>
                  <a:pt x="6770" y="5556"/>
                </a:cubicBezTo>
                <a:lnTo>
                  <a:pt x="6726" y="5643"/>
                </a:lnTo>
                <a:cubicBezTo>
                  <a:pt x="6697" y="5716"/>
                  <a:pt x="6639" y="5788"/>
                  <a:pt x="6596" y="5861"/>
                </a:cubicBezTo>
                <a:lnTo>
                  <a:pt x="6553" y="5919"/>
                </a:lnTo>
                <a:cubicBezTo>
                  <a:pt x="6553" y="5933"/>
                  <a:pt x="6553" y="5948"/>
                  <a:pt x="6538" y="5948"/>
                </a:cubicBezTo>
                <a:lnTo>
                  <a:pt x="6495" y="6020"/>
                </a:lnTo>
                <a:lnTo>
                  <a:pt x="6422" y="6093"/>
                </a:lnTo>
                <a:cubicBezTo>
                  <a:pt x="6379" y="6151"/>
                  <a:pt x="6335" y="6194"/>
                  <a:pt x="6292" y="6237"/>
                </a:cubicBezTo>
                <a:cubicBezTo>
                  <a:pt x="6263" y="6266"/>
                  <a:pt x="6248" y="6281"/>
                  <a:pt x="6219" y="6310"/>
                </a:cubicBezTo>
                <a:lnTo>
                  <a:pt x="6161" y="6368"/>
                </a:lnTo>
                <a:lnTo>
                  <a:pt x="6060" y="6440"/>
                </a:lnTo>
                <a:cubicBezTo>
                  <a:pt x="5973" y="6513"/>
                  <a:pt x="5900" y="6571"/>
                  <a:pt x="5813" y="6614"/>
                </a:cubicBezTo>
                <a:lnTo>
                  <a:pt x="5726" y="6672"/>
                </a:lnTo>
                <a:lnTo>
                  <a:pt x="5625" y="6716"/>
                </a:lnTo>
                <a:lnTo>
                  <a:pt x="5538" y="6759"/>
                </a:lnTo>
                <a:lnTo>
                  <a:pt x="5378" y="6817"/>
                </a:lnTo>
                <a:cubicBezTo>
                  <a:pt x="5349" y="6832"/>
                  <a:pt x="5306" y="6846"/>
                  <a:pt x="5277" y="6846"/>
                </a:cubicBezTo>
                <a:cubicBezTo>
                  <a:pt x="5219" y="6875"/>
                  <a:pt x="5146" y="6890"/>
                  <a:pt x="5088" y="6904"/>
                </a:cubicBezTo>
                <a:cubicBezTo>
                  <a:pt x="5045" y="6904"/>
                  <a:pt x="5016" y="6919"/>
                  <a:pt x="4987" y="6919"/>
                </a:cubicBezTo>
                <a:cubicBezTo>
                  <a:pt x="4944" y="6933"/>
                  <a:pt x="4915" y="6933"/>
                  <a:pt x="4886" y="6933"/>
                </a:cubicBezTo>
                <a:cubicBezTo>
                  <a:pt x="4763" y="6944"/>
                  <a:pt x="4640" y="6954"/>
                  <a:pt x="4517" y="6954"/>
                </a:cubicBezTo>
                <a:cubicBezTo>
                  <a:pt x="4466" y="6954"/>
                  <a:pt x="4415" y="6952"/>
                  <a:pt x="4364" y="6948"/>
                </a:cubicBezTo>
                <a:cubicBezTo>
                  <a:pt x="4335" y="6948"/>
                  <a:pt x="4306" y="6933"/>
                  <a:pt x="4277" y="6933"/>
                </a:cubicBezTo>
                <a:cubicBezTo>
                  <a:pt x="4233" y="6933"/>
                  <a:pt x="4204" y="6933"/>
                  <a:pt x="4175" y="6919"/>
                </a:cubicBezTo>
                <a:cubicBezTo>
                  <a:pt x="4132" y="6919"/>
                  <a:pt x="4103" y="6904"/>
                  <a:pt x="4074" y="6904"/>
                </a:cubicBezTo>
                <a:cubicBezTo>
                  <a:pt x="3958" y="6875"/>
                  <a:pt x="3842" y="6846"/>
                  <a:pt x="3726" y="6803"/>
                </a:cubicBezTo>
                <a:cubicBezTo>
                  <a:pt x="3697" y="6788"/>
                  <a:pt x="3668" y="6788"/>
                  <a:pt x="3624" y="6774"/>
                </a:cubicBezTo>
                <a:lnTo>
                  <a:pt x="3523" y="6730"/>
                </a:lnTo>
                <a:lnTo>
                  <a:pt x="3508" y="6730"/>
                </a:lnTo>
                <a:cubicBezTo>
                  <a:pt x="3479" y="6716"/>
                  <a:pt x="3450" y="6701"/>
                  <a:pt x="3407" y="6687"/>
                </a:cubicBezTo>
                <a:cubicBezTo>
                  <a:pt x="3349" y="6643"/>
                  <a:pt x="3277" y="6600"/>
                  <a:pt x="3219" y="6556"/>
                </a:cubicBezTo>
                <a:cubicBezTo>
                  <a:pt x="3175" y="6542"/>
                  <a:pt x="3146" y="6527"/>
                  <a:pt x="3117" y="6498"/>
                </a:cubicBezTo>
                <a:lnTo>
                  <a:pt x="3045" y="6440"/>
                </a:lnTo>
                <a:cubicBezTo>
                  <a:pt x="3001" y="6411"/>
                  <a:pt x="2972" y="6368"/>
                  <a:pt x="2929" y="6339"/>
                </a:cubicBezTo>
                <a:cubicBezTo>
                  <a:pt x="2900" y="6310"/>
                  <a:pt x="2871" y="6281"/>
                  <a:pt x="2827" y="6237"/>
                </a:cubicBezTo>
                <a:lnTo>
                  <a:pt x="2755" y="6151"/>
                </a:lnTo>
                <a:cubicBezTo>
                  <a:pt x="2653" y="6049"/>
                  <a:pt x="2581" y="5933"/>
                  <a:pt x="2494" y="5817"/>
                </a:cubicBezTo>
                <a:cubicBezTo>
                  <a:pt x="2479" y="5774"/>
                  <a:pt x="2465" y="5745"/>
                  <a:pt x="2436" y="5716"/>
                </a:cubicBezTo>
                <a:cubicBezTo>
                  <a:pt x="2421" y="5672"/>
                  <a:pt x="2392" y="5629"/>
                  <a:pt x="2378" y="5600"/>
                </a:cubicBezTo>
                <a:cubicBezTo>
                  <a:pt x="2363" y="5556"/>
                  <a:pt x="2363" y="5556"/>
                  <a:pt x="2349" y="5527"/>
                </a:cubicBezTo>
                <a:cubicBezTo>
                  <a:pt x="2349" y="5513"/>
                  <a:pt x="2334" y="5498"/>
                  <a:pt x="2334" y="5484"/>
                </a:cubicBezTo>
                <a:cubicBezTo>
                  <a:pt x="2334" y="5469"/>
                  <a:pt x="2320" y="5440"/>
                  <a:pt x="2305" y="5426"/>
                </a:cubicBezTo>
                <a:cubicBezTo>
                  <a:pt x="2305" y="5397"/>
                  <a:pt x="2291" y="5368"/>
                  <a:pt x="2276" y="5339"/>
                </a:cubicBezTo>
                <a:cubicBezTo>
                  <a:pt x="2276" y="5339"/>
                  <a:pt x="2276" y="5324"/>
                  <a:pt x="2276" y="5310"/>
                </a:cubicBezTo>
                <a:cubicBezTo>
                  <a:pt x="2262" y="5281"/>
                  <a:pt x="2247" y="5252"/>
                  <a:pt x="2247" y="5223"/>
                </a:cubicBezTo>
                <a:cubicBezTo>
                  <a:pt x="2233" y="5165"/>
                  <a:pt x="2218" y="5121"/>
                  <a:pt x="2204" y="5063"/>
                </a:cubicBezTo>
                <a:cubicBezTo>
                  <a:pt x="2204" y="5034"/>
                  <a:pt x="2189" y="5005"/>
                  <a:pt x="2189" y="4976"/>
                </a:cubicBezTo>
                <a:cubicBezTo>
                  <a:pt x="2175" y="4918"/>
                  <a:pt x="2160" y="4860"/>
                  <a:pt x="2160" y="4802"/>
                </a:cubicBezTo>
                <a:cubicBezTo>
                  <a:pt x="2160" y="4730"/>
                  <a:pt x="2146" y="4643"/>
                  <a:pt x="2146" y="4556"/>
                </a:cubicBezTo>
                <a:cubicBezTo>
                  <a:pt x="2146" y="4484"/>
                  <a:pt x="2160" y="4397"/>
                  <a:pt x="2160" y="4310"/>
                </a:cubicBezTo>
                <a:cubicBezTo>
                  <a:pt x="2160" y="4310"/>
                  <a:pt x="2160" y="4295"/>
                  <a:pt x="2160" y="4295"/>
                </a:cubicBezTo>
                <a:cubicBezTo>
                  <a:pt x="2160" y="4252"/>
                  <a:pt x="2175" y="4208"/>
                  <a:pt x="2175" y="4179"/>
                </a:cubicBezTo>
                <a:cubicBezTo>
                  <a:pt x="2189" y="4136"/>
                  <a:pt x="2189" y="4092"/>
                  <a:pt x="2204" y="4049"/>
                </a:cubicBezTo>
                <a:cubicBezTo>
                  <a:pt x="2218" y="3962"/>
                  <a:pt x="2247" y="3889"/>
                  <a:pt x="2262" y="3802"/>
                </a:cubicBezTo>
                <a:lnTo>
                  <a:pt x="2305" y="3715"/>
                </a:lnTo>
                <a:cubicBezTo>
                  <a:pt x="2305" y="3686"/>
                  <a:pt x="2320" y="3657"/>
                  <a:pt x="2334" y="3643"/>
                </a:cubicBezTo>
                <a:cubicBezTo>
                  <a:pt x="2334" y="3614"/>
                  <a:pt x="2349" y="3599"/>
                  <a:pt x="2349" y="3585"/>
                </a:cubicBezTo>
                <a:cubicBezTo>
                  <a:pt x="2363" y="3570"/>
                  <a:pt x="2378" y="3541"/>
                  <a:pt x="2378" y="3527"/>
                </a:cubicBezTo>
                <a:cubicBezTo>
                  <a:pt x="2407" y="3454"/>
                  <a:pt x="2450" y="3396"/>
                  <a:pt x="2479" y="3338"/>
                </a:cubicBezTo>
                <a:lnTo>
                  <a:pt x="2537" y="3251"/>
                </a:lnTo>
                <a:lnTo>
                  <a:pt x="2581" y="3179"/>
                </a:lnTo>
                <a:cubicBezTo>
                  <a:pt x="2610" y="3135"/>
                  <a:pt x="2639" y="3106"/>
                  <a:pt x="2668" y="3077"/>
                </a:cubicBezTo>
                <a:cubicBezTo>
                  <a:pt x="2697" y="3034"/>
                  <a:pt x="2711" y="3005"/>
                  <a:pt x="2740" y="2976"/>
                </a:cubicBezTo>
                <a:cubicBezTo>
                  <a:pt x="2769" y="2947"/>
                  <a:pt x="2798" y="2918"/>
                  <a:pt x="2827" y="2874"/>
                </a:cubicBezTo>
                <a:cubicBezTo>
                  <a:pt x="2987" y="2730"/>
                  <a:pt x="3146" y="2599"/>
                  <a:pt x="3334" y="2483"/>
                </a:cubicBezTo>
                <a:lnTo>
                  <a:pt x="3421" y="2440"/>
                </a:lnTo>
                <a:lnTo>
                  <a:pt x="3508" y="2396"/>
                </a:lnTo>
                <a:lnTo>
                  <a:pt x="3610" y="2353"/>
                </a:lnTo>
                <a:cubicBezTo>
                  <a:pt x="3653" y="2324"/>
                  <a:pt x="3711" y="2309"/>
                  <a:pt x="3769" y="2280"/>
                </a:cubicBezTo>
                <a:cubicBezTo>
                  <a:pt x="3798" y="2266"/>
                  <a:pt x="3827" y="2266"/>
                  <a:pt x="3856" y="2251"/>
                </a:cubicBezTo>
                <a:lnTo>
                  <a:pt x="3958" y="2222"/>
                </a:lnTo>
                <a:cubicBezTo>
                  <a:pt x="4016" y="2208"/>
                  <a:pt x="4088" y="2193"/>
                  <a:pt x="4161" y="2193"/>
                </a:cubicBezTo>
                <a:lnTo>
                  <a:pt x="4262" y="2179"/>
                </a:lnTo>
                <a:lnTo>
                  <a:pt x="4364" y="2164"/>
                </a:lnTo>
                <a:cubicBezTo>
                  <a:pt x="4429" y="2157"/>
                  <a:pt x="4494" y="2153"/>
                  <a:pt x="4561" y="2153"/>
                </a:cubicBezTo>
                <a:close/>
                <a:moveTo>
                  <a:pt x="4588" y="1"/>
                </a:moveTo>
                <a:cubicBezTo>
                  <a:pt x="4422" y="1"/>
                  <a:pt x="4255" y="12"/>
                  <a:pt x="4088" y="33"/>
                </a:cubicBezTo>
                <a:cubicBezTo>
                  <a:pt x="3827" y="62"/>
                  <a:pt x="3624" y="309"/>
                  <a:pt x="3653" y="570"/>
                </a:cubicBezTo>
                <a:lnTo>
                  <a:pt x="3653" y="613"/>
                </a:lnTo>
                <a:cubicBezTo>
                  <a:pt x="3653" y="642"/>
                  <a:pt x="3653" y="657"/>
                  <a:pt x="3653" y="686"/>
                </a:cubicBezTo>
                <a:cubicBezTo>
                  <a:pt x="3653" y="874"/>
                  <a:pt x="3552" y="1048"/>
                  <a:pt x="3378" y="1135"/>
                </a:cubicBezTo>
                <a:lnTo>
                  <a:pt x="3334" y="1149"/>
                </a:lnTo>
                <a:lnTo>
                  <a:pt x="3190" y="1207"/>
                </a:lnTo>
                <a:lnTo>
                  <a:pt x="3059" y="1265"/>
                </a:lnTo>
                <a:lnTo>
                  <a:pt x="3030" y="1280"/>
                </a:lnTo>
                <a:cubicBezTo>
                  <a:pt x="2964" y="1306"/>
                  <a:pt x="2895" y="1319"/>
                  <a:pt x="2827" y="1319"/>
                </a:cubicBezTo>
                <a:cubicBezTo>
                  <a:pt x="2673" y="1319"/>
                  <a:pt x="2526" y="1252"/>
                  <a:pt x="2436" y="1121"/>
                </a:cubicBezTo>
                <a:cubicBezTo>
                  <a:pt x="2336" y="985"/>
                  <a:pt x="2185" y="917"/>
                  <a:pt x="2030" y="917"/>
                </a:cubicBezTo>
                <a:cubicBezTo>
                  <a:pt x="1937" y="917"/>
                  <a:pt x="1841" y="941"/>
                  <a:pt x="1754" y="990"/>
                </a:cubicBezTo>
                <a:lnTo>
                  <a:pt x="1711" y="1019"/>
                </a:lnTo>
                <a:cubicBezTo>
                  <a:pt x="1465" y="1222"/>
                  <a:pt x="1233" y="1454"/>
                  <a:pt x="1030" y="1715"/>
                </a:cubicBezTo>
                <a:cubicBezTo>
                  <a:pt x="928" y="1845"/>
                  <a:pt x="885" y="2005"/>
                  <a:pt x="943" y="2164"/>
                </a:cubicBezTo>
                <a:cubicBezTo>
                  <a:pt x="957" y="2208"/>
                  <a:pt x="972" y="2251"/>
                  <a:pt x="1001" y="2295"/>
                </a:cubicBezTo>
                <a:cubicBezTo>
                  <a:pt x="1015" y="2324"/>
                  <a:pt x="1044" y="2367"/>
                  <a:pt x="1073" y="2382"/>
                </a:cubicBezTo>
                <a:lnTo>
                  <a:pt x="1117" y="2425"/>
                </a:lnTo>
                <a:cubicBezTo>
                  <a:pt x="1305" y="2570"/>
                  <a:pt x="1378" y="2817"/>
                  <a:pt x="1276" y="3034"/>
                </a:cubicBezTo>
                <a:cubicBezTo>
                  <a:pt x="1233" y="3135"/>
                  <a:pt x="1189" y="3237"/>
                  <a:pt x="1146" y="3338"/>
                </a:cubicBezTo>
                <a:cubicBezTo>
                  <a:pt x="1131" y="3396"/>
                  <a:pt x="1102" y="3454"/>
                  <a:pt x="1059" y="3498"/>
                </a:cubicBezTo>
                <a:cubicBezTo>
                  <a:pt x="1030" y="3527"/>
                  <a:pt x="1001" y="3541"/>
                  <a:pt x="972" y="3570"/>
                </a:cubicBezTo>
                <a:cubicBezTo>
                  <a:pt x="943" y="3585"/>
                  <a:pt x="899" y="3599"/>
                  <a:pt x="870" y="3614"/>
                </a:cubicBezTo>
                <a:cubicBezTo>
                  <a:pt x="841" y="3628"/>
                  <a:pt x="827" y="3643"/>
                  <a:pt x="798" y="3643"/>
                </a:cubicBezTo>
                <a:cubicBezTo>
                  <a:pt x="769" y="3650"/>
                  <a:pt x="740" y="3654"/>
                  <a:pt x="711" y="3654"/>
                </a:cubicBezTo>
                <a:cubicBezTo>
                  <a:pt x="682" y="3654"/>
                  <a:pt x="653" y="3650"/>
                  <a:pt x="624" y="3643"/>
                </a:cubicBezTo>
                <a:lnTo>
                  <a:pt x="450" y="3643"/>
                </a:lnTo>
                <a:cubicBezTo>
                  <a:pt x="232" y="3686"/>
                  <a:pt x="73" y="3860"/>
                  <a:pt x="44" y="4078"/>
                </a:cubicBezTo>
                <a:cubicBezTo>
                  <a:pt x="0" y="4397"/>
                  <a:pt x="0" y="4730"/>
                  <a:pt x="44" y="5049"/>
                </a:cubicBezTo>
                <a:cubicBezTo>
                  <a:pt x="70" y="5305"/>
                  <a:pt x="277" y="5494"/>
                  <a:pt x="525" y="5494"/>
                </a:cubicBezTo>
                <a:cubicBezTo>
                  <a:pt x="557" y="5494"/>
                  <a:pt x="590" y="5490"/>
                  <a:pt x="624" y="5484"/>
                </a:cubicBezTo>
                <a:lnTo>
                  <a:pt x="696" y="5484"/>
                </a:lnTo>
                <a:cubicBezTo>
                  <a:pt x="798" y="5484"/>
                  <a:pt x="885" y="5527"/>
                  <a:pt x="972" y="5571"/>
                </a:cubicBezTo>
                <a:cubicBezTo>
                  <a:pt x="1001" y="5585"/>
                  <a:pt x="1015" y="5614"/>
                  <a:pt x="1030" y="5629"/>
                </a:cubicBezTo>
                <a:cubicBezTo>
                  <a:pt x="1088" y="5672"/>
                  <a:pt x="1131" y="5730"/>
                  <a:pt x="1160" y="5803"/>
                </a:cubicBezTo>
                <a:cubicBezTo>
                  <a:pt x="1189" y="5904"/>
                  <a:pt x="1233" y="6006"/>
                  <a:pt x="1276" y="6107"/>
                </a:cubicBezTo>
                <a:cubicBezTo>
                  <a:pt x="1378" y="6310"/>
                  <a:pt x="1320" y="6527"/>
                  <a:pt x="1175" y="6672"/>
                </a:cubicBezTo>
                <a:lnTo>
                  <a:pt x="1117" y="6716"/>
                </a:lnTo>
                <a:cubicBezTo>
                  <a:pt x="1073" y="6745"/>
                  <a:pt x="1030" y="6788"/>
                  <a:pt x="1001" y="6846"/>
                </a:cubicBezTo>
                <a:cubicBezTo>
                  <a:pt x="972" y="6875"/>
                  <a:pt x="957" y="6919"/>
                  <a:pt x="943" y="6977"/>
                </a:cubicBezTo>
                <a:cubicBezTo>
                  <a:pt x="943" y="6991"/>
                  <a:pt x="943" y="7006"/>
                  <a:pt x="928" y="7020"/>
                </a:cubicBezTo>
                <a:lnTo>
                  <a:pt x="928" y="7064"/>
                </a:lnTo>
                <a:cubicBezTo>
                  <a:pt x="928" y="7078"/>
                  <a:pt x="928" y="7093"/>
                  <a:pt x="928" y="7107"/>
                </a:cubicBezTo>
                <a:lnTo>
                  <a:pt x="928" y="7122"/>
                </a:lnTo>
                <a:lnTo>
                  <a:pt x="928" y="7194"/>
                </a:lnTo>
                <a:cubicBezTo>
                  <a:pt x="943" y="7223"/>
                  <a:pt x="943" y="7238"/>
                  <a:pt x="957" y="7267"/>
                </a:cubicBezTo>
                <a:cubicBezTo>
                  <a:pt x="957" y="7267"/>
                  <a:pt x="957" y="7281"/>
                  <a:pt x="957" y="7281"/>
                </a:cubicBezTo>
                <a:cubicBezTo>
                  <a:pt x="972" y="7296"/>
                  <a:pt x="972" y="7325"/>
                  <a:pt x="986" y="7339"/>
                </a:cubicBezTo>
                <a:lnTo>
                  <a:pt x="986" y="7354"/>
                </a:lnTo>
                <a:cubicBezTo>
                  <a:pt x="1001" y="7368"/>
                  <a:pt x="1001" y="7383"/>
                  <a:pt x="1015" y="7397"/>
                </a:cubicBezTo>
                <a:cubicBezTo>
                  <a:pt x="1218" y="7658"/>
                  <a:pt x="1450" y="7890"/>
                  <a:pt x="1711" y="8093"/>
                </a:cubicBezTo>
                <a:cubicBezTo>
                  <a:pt x="1796" y="8166"/>
                  <a:pt x="1901" y="8198"/>
                  <a:pt x="2001" y="8198"/>
                </a:cubicBezTo>
                <a:cubicBezTo>
                  <a:pt x="2021" y="8198"/>
                  <a:pt x="2040" y="8197"/>
                  <a:pt x="2059" y="8194"/>
                </a:cubicBezTo>
                <a:cubicBezTo>
                  <a:pt x="2102" y="8194"/>
                  <a:pt x="2146" y="8180"/>
                  <a:pt x="2189" y="8165"/>
                </a:cubicBezTo>
                <a:cubicBezTo>
                  <a:pt x="2291" y="8136"/>
                  <a:pt x="2363" y="8078"/>
                  <a:pt x="2421" y="8006"/>
                </a:cubicBezTo>
                <a:lnTo>
                  <a:pt x="2465" y="7948"/>
                </a:lnTo>
                <a:cubicBezTo>
                  <a:pt x="2523" y="7905"/>
                  <a:pt x="2581" y="7861"/>
                  <a:pt x="2653" y="7832"/>
                </a:cubicBezTo>
                <a:lnTo>
                  <a:pt x="2827" y="7789"/>
                </a:lnTo>
                <a:cubicBezTo>
                  <a:pt x="2900" y="7803"/>
                  <a:pt x="2972" y="7818"/>
                  <a:pt x="3030" y="7847"/>
                </a:cubicBezTo>
                <a:cubicBezTo>
                  <a:pt x="3132" y="7890"/>
                  <a:pt x="3233" y="7933"/>
                  <a:pt x="3334" y="7962"/>
                </a:cubicBezTo>
                <a:cubicBezTo>
                  <a:pt x="3421" y="8006"/>
                  <a:pt x="3508" y="8064"/>
                  <a:pt x="3566" y="8151"/>
                </a:cubicBezTo>
                <a:cubicBezTo>
                  <a:pt x="3581" y="8180"/>
                  <a:pt x="3610" y="8209"/>
                  <a:pt x="3610" y="8252"/>
                </a:cubicBezTo>
                <a:cubicBezTo>
                  <a:pt x="3653" y="8325"/>
                  <a:pt x="3653" y="8412"/>
                  <a:pt x="3639" y="8499"/>
                </a:cubicBezTo>
                <a:cubicBezTo>
                  <a:pt x="3610" y="8760"/>
                  <a:pt x="3769" y="9006"/>
                  <a:pt x="4030" y="9064"/>
                </a:cubicBezTo>
                <a:lnTo>
                  <a:pt x="4074" y="9064"/>
                </a:lnTo>
                <a:cubicBezTo>
                  <a:pt x="4248" y="9079"/>
                  <a:pt x="4407" y="9093"/>
                  <a:pt x="4567" y="9093"/>
                </a:cubicBezTo>
                <a:cubicBezTo>
                  <a:pt x="4726" y="9093"/>
                  <a:pt x="4900" y="9079"/>
                  <a:pt x="5059" y="9064"/>
                </a:cubicBezTo>
                <a:cubicBezTo>
                  <a:pt x="5175" y="9050"/>
                  <a:pt x="5277" y="9006"/>
                  <a:pt x="5364" y="8919"/>
                </a:cubicBezTo>
                <a:cubicBezTo>
                  <a:pt x="5393" y="8876"/>
                  <a:pt x="5422" y="8847"/>
                  <a:pt x="5436" y="8803"/>
                </a:cubicBezTo>
                <a:cubicBezTo>
                  <a:pt x="5451" y="8789"/>
                  <a:pt x="5465" y="8774"/>
                  <a:pt x="5465" y="8745"/>
                </a:cubicBezTo>
                <a:cubicBezTo>
                  <a:pt x="5494" y="8673"/>
                  <a:pt x="5509" y="8586"/>
                  <a:pt x="5494" y="8499"/>
                </a:cubicBezTo>
                <a:cubicBezTo>
                  <a:pt x="5494" y="8470"/>
                  <a:pt x="5494" y="8441"/>
                  <a:pt x="5494" y="8426"/>
                </a:cubicBezTo>
                <a:cubicBezTo>
                  <a:pt x="5494" y="8209"/>
                  <a:pt x="5625" y="8020"/>
                  <a:pt x="5813" y="7948"/>
                </a:cubicBezTo>
                <a:cubicBezTo>
                  <a:pt x="5915" y="7919"/>
                  <a:pt x="6016" y="7876"/>
                  <a:pt x="6118" y="7832"/>
                </a:cubicBezTo>
                <a:cubicBezTo>
                  <a:pt x="6183" y="7796"/>
                  <a:pt x="6255" y="7778"/>
                  <a:pt x="6328" y="7778"/>
                </a:cubicBezTo>
                <a:cubicBezTo>
                  <a:pt x="6400" y="7778"/>
                  <a:pt x="6473" y="7796"/>
                  <a:pt x="6538" y="7832"/>
                </a:cubicBezTo>
                <a:cubicBezTo>
                  <a:pt x="6582" y="7847"/>
                  <a:pt x="6611" y="7876"/>
                  <a:pt x="6639" y="7890"/>
                </a:cubicBezTo>
                <a:cubicBezTo>
                  <a:pt x="6654" y="7905"/>
                  <a:pt x="6668" y="7919"/>
                  <a:pt x="6683" y="7933"/>
                </a:cubicBezTo>
                <a:cubicBezTo>
                  <a:pt x="6697" y="7948"/>
                  <a:pt x="6712" y="7962"/>
                  <a:pt x="6726" y="7977"/>
                </a:cubicBezTo>
                <a:cubicBezTo>
                  <a:pt x="6817" y="8113"/>
                  <a:pt x="6964" y="8181"/>
                  <a:pt x="7119" y="8181"/>
                </a:cubicBezTo>
                <a:cubicBezTo>
                  <a:pt x="7211" y="8181"/>
                  <a:pt x="7306" y="8156"/>
                  <a:pt x="7393" y="8107"/>
                </a:cubicBezTo>
                <a:lnTo>
                  <a:pt x="7437" y="8078"/>
                </a:lnTo>
                <a:cubicBezTo>
                  <a:pt x="7553" y="7977"/>
                  <a:pt x="7683" y="7861"/>
                  <a:pt x="7799" y="7745"/>
                </a:cubicBezTo>
                <a:cubicBezTo>
                  <a:pt x="7915" y="7629"/>
                  <a:pt x="8017" y="7513"/>
                  <a:pt x="8118" y="7383"/>
                </a:cubicBezTo>
                <a:cubicBezTo>
                  <a:pt x="8220" y="7252"/>
                  <a:pt x="8249" y="7093"/>
                  <a:pt x="8205" y="6933"/>
                </a:cubicBezTo>
                <a:cubicBezTo>
                  <a:pt x="8205" y="6904"/>
                  <a:pt x="8191" y="6890"/>
                  <a:pt x="8176" y="6861"/>
                </a:cubicBezTo>
                <a:cubicBezTo>
                  <a:pt x="8176" y="6846"/>
                  <a:pt x="8162" y="6817"/>
                  <a:pt x="8147" y="6803"/>
                </a:cubicBezTo>
                <a:cubicBezTo>
                  <a:pt x="8133" y="6774"/>
                  <a:pt x="8104" y="6745"/>
                  <a:pt x="8075" y="6716"/>
                </a:cubicBezTo>
                <a:lnTo>
                  <a:pt x="8031" y="6672"/>
                </a:lnTo>
                <a:cubicBezTo>
                  <a:pt x="8017" y="6658"/>
                  <a:pt x="8002" y="6658"/>
                  <a:pt x="7988" y="6643"/>
                </a:cubicBezTo>
                <a:cubicBezTo>
                  <a:pt x="7828" y="6498"/>
                  <a:pt x="7785" y="6266"/>
                  <a:pt x="7872" y="6078"/>
                </a:cubicBezTo>
                <a:cubicBezTo>
                  <a:pt x="7915" y="5977"/>
                  <a:pt x="7959" y="5875"/>
                  <a:pt x="8002" y="5774"/>
                </a:cubicBezTo>
                <a:cubicBezTo>
                  <a:pt x="8065" y="5571"/>
                  <a:pt x="8250" y="5446"/>
                  <a:pt x="8449" y="5446"/>
                </a:cubicBezTo>
                <a:cubicBezTo>
                  <a:pt x="8479" y="5446"/>
                  <a:pt x="8509" y="5449"/>
                  <a:pt x="8538" y="5455"/>
                </a:cubicBezTo>
                <a:cubicBezTo>
                  <a:pt x="8558" y="5457"/>
                  <a:pt x="8578" y="5458"/>
                  <a:pt x="8598" y="5458"/>
                </a:cubicBezTo>
                <a:cubicBezTo>
                  <a:pt x="8694" y="5458"/>
                  <a:pt x="8788" y="5430"/>
                  <a:pt x="8872" y="5382"/>
                </a:cubicBezTo>
                <a:cubicBezTo>
                  <a:pt x="8901" y="5368"/>
                  <a:pt x="8915" y="5353"/>
                  <a:pt x="8944" y="5339"/>
                </a:cubicBezTo>
                <a:lnTo>
                  <a:pt x="8973" y="5295"/>
                </a:lnTo>
                <a:cubicBezTo>
                  <a:pt x="8988" y="5295"/>
                  <a:pt x="8988" y="5281"/>
                  <a:pt x="9002" y="5266"/>
                </a:cubicBezTo>
                <a:cubicBezTo>
                  <a:pt x="9060" y="5194"/>
                  <a:pt x="9104" y="5107"/>
                  <a:pt x="9104" y="5020"/>
                </a:cubicBezTo>
                <a:cubicBezTo>
                  <a:pt x="9147" y="4686"/>
                  <a:pt x="9147" y="4368"/>
                  <a:pt x="9104" y="4034"/>
                </a:cubicBezTo>
                <a:lnTo>
                  <a:pt x="9104" y="4063"/>
                </a:lnTo>
                <a:cubicBezTo>
                  <a:pt x="9104" y="4020"/>
                  <a:pt x="9089" y="3962"/>
                  <a:pt x="9075" y="3918"/>
                </a:cubicBezTo>
                <a:cubicBezTo>
                  <a:pt x="9060" y="3889"/>
                  <a:pt x="9046" y="3875"/>
                  <a:pt x="9031" y="3846"/>
                </a:cubicBezTo>
                <a:cubicBezTo>
                  <a:pt x="9017" y="3817"/>
                  <a:pt x="9002" y="3802"/>
                  <a:pt x="8973" y="3773"/>
                </a:cubicBezTo>
                <a:lnTo>
                  <a:pt x="8944" y="3744"/>
                </a:lnTo>
                <a:cubicBezTo>
                  <a:pt x="8930" y="3730"/>
                  <a:pt x="8915" y="3730"/>
                  <a:pt x="8915" y="3715"/>
                </a:cubicBezTo>
                <a:lnTo>
                  <a:pt x="8857" y="3686"/>
                </a:lnTo>
                <a:cubicBezTo>
                  <a:pt x="8828" y="3657"/>
                  <a:pt x="8785" y="3643"/>
                  <a:pt x="8741" y="3643"/>
                </a:cubicBezTo>
                <a:lnTo>
                  <a:pt x="8712" y="3628"/>
                </a:lnTo>
                <a:cubicBezTo>
                  <a:pt x="8683" y="3621"/>
                  <a:pt x="8654" y="3617"/>
                  <a:pt x="8625" y="3617"/>
                </a:cubicBezTo>
                <a:cubicBezTo>
                  <a:pt x="8596" y="3617"/>
                  <a:pt x="8567" y="3621"/>
                  <a:pt x="8538" y="3628"/>
                </a:cubicBezTo>
                <a:lnTo>
                  <a:pt x="8422" y="3628"/>
                </a:lnTo>
                <a:cubicBezTo>
                  <a:pt x="8335" y="3614"/>
                  <a:pt x="8249" y="3585"/>
                  <a:pt x="8176" y="3541"/>
                </a:cubicBezTo>
                <a:lnTo>
                  <a:pt x="8133" y="3512"/>
                </a:lnTo>
                <a:cubicBezTo>
                  <a:pt x="8118" y="3498"/>
                  <a:pt x="8104" y="3483"/>
                  <a:pt x="8104" y="3469"/>
                </a:cubicBezTo>
                <a:cubicBezTo>
                  <a:pt x="8075" y="3454"/>
                  <a:pt x="8060" y="3425"/>
                  <a:pt x="8046" y="3411"/>
                </a:cubicBezTo>
                <a:lnTo>
                  <a:pt x="8017" y="3353"/>
                </a:lnTo>
                <a:cubicBezTo>
                  <a:pt x="8002" y="3338"/>
                  <a:pt x="8002" y="3324"/>
                  <a:pt x="8002" y="3309"/>
                </a:cubicBezTo>
                <a:cubicBezTo>
                  <a:pt x="8002" y="3295"/>
                  <a:pt x="7988" y="3295"/>
                  <a:pt x="7988" y="3280"/>
                </a:cubicBezTo>
                <a:cubicBezTo>
                  <a:pt x="7959" y="3179"/>
                  <a:pt x="7915" y="3092"/>
                  <a:pt x="7872" y="3005"/>
                </a:cubicBezTo>
                <a:cubicBezTo>
                  <a:pt x="7872" y="2990"/>
                  <a:pt x="7857" y="2976"/>
                  <a:pt x="7857" y="2961"/>
                </a:cubicBezTo>
                <a:cubicBezTo>
                  <a:pt x="7828" y="2889"/>
                  <a:pt x="7828" y="2817"/>
                  <a:pt x="7828" y="2744"/>
                </a:cubicBezTo>
                <a:cubicBezTo>
                  <a:pt x="7843" y="2701"/>
                  <a:pt x="7857" y="2643"/>
                  <a:pt x="7886" y="2585"/>
                </a:cubicBezTo>
                <a:cubicBezTo>
                  <a:pt x="7901" y="2527"/>
                  <a:pt x="7930" y="2469"/>
                  <a:pt x="7973" y="2425"/>
                </a:cubicBezTo>
                <a:cubicBezTo>
                  <a:pt x="7988" y="2411"/>
                  <a:pt x="8002" y="2396"/>
                  <a:pt x="8017" y="2396"/>
                </a:cubicBezTo>
                <a:lnTo>
                  <a:pt x="8031" y="2396"/>
                </a:lnTo>
                <a:lnTo>
                  <a:pt x="8075" y="2353"/>
                </a:lnTo>
                <a:cubicBezTo>
                  <a:pt x="8118" y="2324"/>
                  <a:pt x="8147" y="2280"/>
                  <a:pt x="8176" y="2237"/>
                </a:cubicBezTo>
                <a:cubicBezTo>
                  <a:pt x="8176" y="2208"/>
                  <a:pt x="8191" y="2193"/>
                  <a:pt x="8205" y="2164"/>
                </a:cubicBezTo>
                <a:cubicBezTo>
                  <a:pt x="8205" y="2150"/>
                  <a:pt x="8220" y="2121"/>
                  <a:pt x="8220" y="2092"/>
                </a:cubicBezTo>
                <a:cubicBezTo>
                  <a:pt x="8249" y="1947"/>
                  <a:pt x="8220" y="1802"/>
                  <a:pt x="8133" y="1686"/>
                </a:cubicBezTo>
                <a:cubicBezTo>
                  <a:pt x="8017" y="1555"/>
                  <a:pt x="7915" y="1439"/>
                  <a:pt x="7799" y="1323"/>
                </a:cubicBezTo>
                <a:cubicBezTo>
                  <a:pt x="7683" y="1207"/>
                  <a:pt x="7567" y="1092"/>
                  <a:pt x="7437" y="990"/>
                </a:cubicBezTo>
                <a:cubicBezTo>
                  <a:pt x="7352" y="926"/>
                  <a:pt x="7244" y="886"/>
                  <a:pt x="7135" y="886"/>
                </a:cubicBezTo>
                <a:cubicBezTo>
                  <a:pt x="7095" y="886"/>
                  <a:pt x="7055" y="891"/>
                  <a:pt x="7016" y="903"/>
                </a:cubicBezTo>
                <a:lnTo>
                  <a:pt x="6958" y="918"/>
                </a:lnTo>
                <a:cubicBezTo>
                  <a:pt x="6886" y="947"/>
                  <a:pt x="6828" y="990"/>
                  <a:pt x="6770" y="1048"/>
                </a:cubicBezTo>
                <a:cubicBezTo>
                  <a:pt x="6755" y="1063"/>
                  <a:pt x="6741" y="1077"/>
                  <a:pt x="6726" y="1092"/>
                </a:cubicBezTo>
                <a:cubicBezTo>
                  <a:pt x="6668" y="1178"/>
                  <a:pt x="6596" y="1236"/>
                  <a:pt x="6509" y="1265"/>
                </a:cubicBezTo>
                <a:cubicBezTo>
                  <a:pt x="6466" y="1280"/>
                  <a:pt x="6437" y="1294"/>
                  <a:pt x="6408" y="1294"/>
                </a:cubicBezTo>
                <a:lnTo>
                  <a:pt x="6263" y="1294"/>
                </a:lnTo>
                <a:cubicBezTo>
                  <a:pt x="6234" y="1294"/>
                  <a:pt x="6205" y="1280"/>
                  <a:pt x="6190" y="1280"/>
                </a:cubicBezTo>
                <a:lnTo>
                  <a:pt x="6132" y="1251"/>
                </a:lnTo>
                <a:lnTo>
                  <a:pt x="6074" y="1222"/>
                </a:lnTo>
                <a:cubicBezTo>
                  <a:pt x="6045" y="1207"/>
                  <a:pt x="6016" y="1193"/>
                  <a:pt x="5987" y="1193"/>
                </a:cubicBezTo>
                <a:cubicBezTo>
                  <a:pt x="5944" y="1178"/>
                  <a:pt x="5871" y="1149"/>
                  <a:pt x="5828" y="1121"/>
                </a:cubicBezTo>
                <a:cubicBezTo>
                  <a:pt x="5625" y="1048"/>
                  <a:pt x="5494" y="845"/>
                  <a:pt x="5509" y="628"/>
                </a:cubicBezTo>
                <a:lnTo>
                  <a:pt x="5509" y="599"/>
                </a:lnTo>
                <a:cubicBezTo>
                  <a:pt x="5552" y="338"/>
                  <a:pt x="5378" y="106"/>
                  <a:pt x="5132" y="48"/>
                </a:cubicBezTo>
                <a:cubicBezTo>
                  <a:pt x="5117" y="33"/>
                  <a:pt x="5103" y="33"/>
                  <a:pt x="5088" y="33"/>
                </a:cubicBezTo>
                <a:cubicBezTo>
                  <a:pt x="4922" y="12"/>
                  <a:pt x="4755" y="1"/>
                  <a:pt x="45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64"/>
          <p:cNvSpPr/>
          <p:nvPr/>
        </p:nvSpPr>
        <p:spPr>
          <a:xfrm rot="2700000">
            <a:off x="6773604" y="1222315"/>
            <a:ext cx="154764" cy="154852"/>
          </a:xfrm>
          <a:custGeom>
            <a:rect b="b" l="l" r="r" t="t"/>
            <a:pathLst>
              <a:path extrusionOk="0" h="1770" w="1769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64"/>
          <p:cNvSpPr txBox="1"/>
          <p:nvPr>
            <p:ph idx="1" type="subTitle"/>
          </p:nvPr>
        </p:nvSpPr>
        <p:spPr>
          <a:xfrm>
            <a:off x="3303675" y="2481000"/>
            <a:ext cx="3769200" cy="8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a handful of useful guides to high-utility functions, Git demos, and Colab explanations!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64"/>
          <p:cNvSpPr txBox="1"/>
          <p:nvPr>
            <p:ph idx="2" type="title"/>
          </p:nvPr>
        </p:nvSpPr>
        <p:spPr>
          <a:xfrm>
            <a:off x="1848675" y="1554500"/>
            <a:ext cx="1455000" cy="13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14" name="Google Shape;1314;p64"/>
          <p:cNvSpPr/>
          <p:nvPr/>
        </p:nvSpPr>
        <p:spPr>
          <a:xfrm>
            <a:off x="3372911" y="3900863"/>
            <a:ext cx="145768" cy="145768"/>
          </a:xfrm>
          <a:custGeom>
            <a:rect b="b" l="l" r="r" t="t"/>
            <a:pathLst>
              <a:path extrusionOk="0" fill="none" h="1546" w="1546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cap="rnd" cmpd="sng" w="193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9" name="Google Shape;1319;p6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320" name="Google Shape;1320;p65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1" name="Google Shape;1321;p6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22" name="Google Shape;1322;p6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6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6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25" name="Google Shape;1325;p65"/>
          <p:cNvSpPr txBox="1"/>
          <p:nvPr/>
        </p:nvSpPr>
        <p:spPr>
          <a:xfrm>
            <a:off x="2139588" y="523725"/>
            <a:ext cx="48648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Our Demo! (for reference)</a:t>
            </a:r>
            <a:endParaRPr b="1" sz="27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6" name="Google Shape;1326;p65"/>
          <p:cNvSpPr txBox="1"/>
          <p:nvPr/>
        </p:nvSpPr>
        <p:spPr>
          <a:xfrm>
            <a:off x="1686000" y="4573425"/>
            <a:ext cx="57720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lata"/>
                <a:ea typeface="Alata"/>
                <a:cs typeface="Alata"/>
                <a:sym typeface="Alata"/>
              </a:rPr>
              <a:t>Link: </a:t>
            </a:r>
            <a:r>
              <a:rPr lang="en" sz="2000">
                <a:solidFill>
                  <a:srgbClr val="3D85C6"/>
                </a:solidFill>
                <a:latin typeface="Alata"/>
                <a:ea typeface="Alata"/>
                <a:cs typeface="Alata"/>
                <a:sym typeface="Alata"/>
              </a:rPr>
              <a:t>https://mdst-ai-in-healthcare.streamlit.app/</a:t>
            </a:r>
            <a:endParaRPr sz="2000">
              <a:solidFill>
                <a:srgbClr val="3D85C6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327" name="Google Shape;1327;p65" title="Screenshot 2026-01-28 at 4.24.5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163" y="1270829"/>
            <a:ext cx="6763633" cy="3104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2" name="Google Shape;1332;p6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333" name="Google Shape;1333;p66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34" name="Google Shape;1334;p6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35" name="Google Shape;1335;p6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6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6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38" name="Google Shape;1338;p66"/>
          <p:cNvSpPr txBox="1"/>
          <p:nvPr/>
        </p:nvSpPr>
        <p:spPr>
          <a:xfrm>
            <a:off x="2990238" y="435033"/>
            <a:ext cx="31635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Project Timeline</a:t>
            </a:r>
            <a:endParaRPr b="1" sz="27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9" name="Google Shape;133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375" y="4098375"/>
            <a:ext cx="1859875" cy="9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7025" y="4098375"/>
            <a:ext cx="1859900" cy="9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158" y="4098375"/>
            <a:ext cx="1397443" cy="9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2700" y="4098379"/>
            <a:ext cx="1397450" cy="929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925" y="4098379"/>
            <a:ext cx="1397450" cy="929940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66"/>
          <p:cNvSpPr txBox="1"/>
          <p:nvPr/>
        </p:nvSpPr>
        <p:spPr>
          <a:xfrm>
            <a:off x="230325" y="1082544"/>
            <a:ext cx="4122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Week 1 (01/25): </a:t>
            </a:r>
            <a:r>
              <a:rPr lang="en" sz="13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Icebreaker/EDA intro, </a:t>
            </a:r>
            <a:r>
              <a:rPr lang="en" sz="13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choosing</a:t>
            </a:r>
            <a:r>
              <a:rPr lang="en" sz="13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 a good dataset</a:t>
            </a:r>
            <a:endParaRPr sz="13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5" name="Google Shape;1345;p66"/>
          <p:cNvSpPr txBox="1"/>
          <p:nvPr/>
        </p:nvSpPr>
        <p:spPr>
          <a:xfrm>
            <a:off x="230325" y="1813449"/>
            <a:ext cx="4122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Week 2 (02/01): </a:t>
            </a:r>
            <a:r>
              <a:rPr lang="en" sz="13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Data Visualization, Further EDA</a:t>
            </a:r>
            <a:endParaRPr sz="13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6" name="Google Shape;1346;p66"/>
          <p:cNvSpPr txBox="1"/>
          <p:nvPr/>
        </p:nvSpPr>
        <p:spPr>
          <a:xfrm>
            <a:off x="230325" y="3275319"/>
            <a:ext cx="4122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Week 4 (02/15): </a:t>
            </a:r>
            <a:r>
              <a:rPr lang="en" sz="13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and Model Optimization</a:t>
            </a:r>
            <a:endParaRPr sz="13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7" name="Google Shape;1347;p66"/>
          <p:cNvSpPr txBox="1"/>
          <p:nvPr/>
        </p:nvSpPr>
        <p:spPr>
          <a:xfrm>
            <a:off x="230325" y="2544394"/>
            <a:ext cx="4122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Week 3 (02/08): </a:t>
            </a:r>
            <a:r>
              <a:rPr lang="en" sz="13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 and Intro to Machine Learning</a:t>
            </a:r>
            <a:endParaRPr sz="13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8" name="Google Shape;1348;p66"/>
          <p:cNvSpPr txBox="1"/>
          <p:nvPr/>
        </p:nvSpPr>
        <p:spPr>
          <a:xfrm>
            <a:off x="4830475" y="1075519"/>
            <a:ext cx="4122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Week 5 (02/22): </a:t>
            </a:r>
            <a:r>
              <a:rPr lang="en" sz="13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Conformal Predictions, Risk Control, and Multi-Class Calibration</a:t>
            </a:r>
            <a:endParaRPr sz="13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9" name="Google Shape;1349;p66"/>
          <p:cNvSpPr txBox="1"/>
          <p:nvPr/>
        </p:nvSpPr>
        <p:spPr>
          <a:xfrm>
            <a:off x="4830475" y="2175432"/>
            <a:ext cx="4122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Week 6 (03/15): </a:t>
            </a:r>
            <a:r>
              <a:rPr lang="en" sz="13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SHAP Values and Feature Importance Interpretation</a:t>
            </a:r>
            <a:endParaRPr sz="13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0" name="Google Shape;1350;p66"/>
          <p:cNvSpPr txBox="1"/>
          <p:nvPr/>
        </p:nvSpPr>
        <p:spPr>
          <a:xfrm>
            <a:off x="4830475" y="2725382"/>
            <a:ext cx="4122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Week 7 (03/22): </a:t>
            </a:r>
            <a:r>
              <a:rPr lang="en" sz="13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Intro to Streamlit and Project Work Time</a:t>
            </a:r>
            <a:endParaRPr sz="13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1" name="Google Shape;1351;p66"/>
          <p:cNvSpPr txBox="1"/>
          <p:nvPr/>
        </p:nvSpPr>
        <p:spPr>
          <a:xfrm>
            <a:off x="4830475" y="3275319"/>
            <a:ext cx="4122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Weeks 8 + 9  (03/29 + 04/05): </a:t>
            </a:r>
            <a:r>
              <a:rPr lang="en" sz="13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Final Project work time + Data Science Night prep!</a:t>
            </a:r>
            <a:endParaRPr sz="13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2" name="Google Shape;1352;p66"/>
          <p:cNvSpPr txBox="1"/>
          <p:nvPr/>
        </p:nvSpPr>
        <p:spPr>
          <a:xfrm>
            <a:off x="4845273" y="1767385"/>
            <a:ext cx="42315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NO MEETING 03/01 OR 03/08 – SPRING BREAK</a:t>
            </a:r>
            <a:endParaRPr b="1" sz="13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7" name="Google Shape;1357;p6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358" name="Google Shape;1358;p67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9" name="Google Shape;1359;p6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60" name="Google Shape;1360;p6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6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6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aphicFrame>
        <p:nvGraphicFramePr>
          <p:cNvPr id="1363" name="Google Shape;1363;p67"/>
          <p:cNvGraphicFramePr/>
          <p:nvPr/>
        </p:nvGraphicFramePr>
        <p:xfrm>
          <a:off x="936788" y="1158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{288164D2-48F0-4548-9D79-419250950E0E}</a:tableStyleId>
              </a:tblPr>
              <a:tblGrid>
                <a:gridCol w="2315300"/>
                <a:gridCol w="4955075"/>
              </a:tblGrid>
              <a:tr h="35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Syntax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Description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5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import pandas as pd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Import the </a:t>
                      </a:r>
                      <a:r>
                        <a:rPr b="1" lang="en"/>
                        <a:t>pandas </a:t>
                      </a:r>
                      <a:r>
                        <a:rPr lang="en"/>
                        <a:t>library, using the alias </a:t>
                      </a:r>
                      <a:r>
                        <a:rPr b="1" lang="en"/>
                        <a:t>pd </a:t>
                      </a:r>
                      <a:r>
                        <a:rPr lang="en"/>
                        <a:t>for convenience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import numpy as np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Import the </a:t>
                      </a:r>
                      <a:r>
                        <a:rPr b="1" lang="en"/>
                        <a:t>NumPy </a:t>
                      </a:r>
                      <a:r>
                        <a:rPr lang="en"/>
                        <a:t>library, using alias </a:t>
                      </a:r>
                      <a:r>
                        <a:rPr b="1" lang="en"/>
                        <a:t>np </a:t>
                      </a:r>
                      <a:r>
                        <a:rPr lang="en"/>
                        <a:t>for numerical operations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import seaborn as sns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Import </a:t>
                      </a:r>
                      <a:r>
                        <a:rPr b="1" lang="en"/>
                        <a:t>Seaborn </a:t>
                      </a:r>
                      <a:r>
                        <a:rPr lang="en"/>
                        <a:t>for statistical data visualization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df = pd.read_csv(‘file.csv’)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Load a </a:t>
                      </a:r>
                      <a:r>
                        <a:rPr b="1" lang="en"/>
                        <a:t>CSV </a:t>
                      </a:r>
                      <a:r>
                        <a:rPr lang="en"/>
                        <a:t>file into a </a:t>
                      </a:r>
                      <a:r>
                        <a:rPr b="1" lang="en"/>
                        <a:t>pandas DataFrame </a:t>
                      </a:r>
                      <a:r>
                        <a:rPr lang="en"/>
                        <a:t>for data manipulation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df.head()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Returns the </a:t>
                      </a:r>
                      <a:r>
                        <a:rPr b="1" lang="en"/>
                        <a:t>first 5 rows</a:t>
                      </a:r>
                      <a:r>
                        <a:rPr lang="en"/>
                        <a:t> of the DataFrame, useful for quickly inspecting data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df.info()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Provides a concise </a:t>
                      </a:r>
                      <a:r>
                        <a:rPr b="1" lang="en"/>
                        <a:t>summary </a:t>
                      </a:r>
                      <a:r>
                        <a:rPr lang="en"/>
                        <a:t>of the DataFrame, including </a:t>
                      </a:r>
                      <a:r>
                        <a:rPr b="1" lang="en"/>
                        <a:t>data types </a:t>
                      </a:r>
                      <a:r>
                        <a:rPr lang="en"/>
                        <a:t>and </a:t>
                      </a:r>
                      <a:r>
                        <a:rPr b="1" lang="en"/>
                        <a:t>non-null values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64" name="Google Shape;1364;p67"/>
          <p:cNvSpPr txBox="1"/>
          <p:nvPr/>
        </p:nvSpPr>
        <p:spPr>
          <a:xfrm>
            <a:off x="99150" y="495750"/>
            <a:ext cx="49203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Important Functions to Know (pt. 1)</a:t>
            </a:r>
            <a:endParaRPr b="1" sz="20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9" name="Google Shape;1369;p6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370" name="Google Shape;1370;p68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1" name="Google Shape;1371;p6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72" name="Google Shape;1372;p6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6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6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aphicFrame>
        <p:nvGraphicFramePr>
          <p:cNvPr id="1375" name="Google Shape;1375;p68"/>
          <p:cNvGraphicFramePr/>
          <p:nvPr/>
        </p:nvGraphicFramePr>
        <p:xfrm>
          <a:off x="892538" y="1284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{288164D2-48F0-4548-9D79-419250950E0E}</a:tableStyleId>
              </a:tblPr>
              <a:tblGrid>
                <a:gridCol w="2241175"/>
                <a:gridCol w="5117725"/>
              </a:tblGrid>
              <a:tr h="39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Syntax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Description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60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df.describe()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Generates </a:t>
                      </a:r>
                      <a:r>
                        <a:rPr b="1" lang="en"/>
                        <a:t>descriptive statistics </a:t>
                      </a:r>
                      <a:r>
                        <a:rPr lang="en"/>
                        <a:t>of numerical columns (mean, median, quartiles, etc.)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df[‘column_name’]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Access a </a:t>
                      </a:r>
                      <a:r>
                        <a:rPr b="1" lang="en"/>
                        <a:t>specific column </a:t>
                      </a:r>
                      <a:r>
                        <a:rPr lang="en"/>
                        <a:t>in the DataFrame, works like a key in a dictionary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df.drop(columns=[‘col’...])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Drops specified columns </a:t>
                      </a:r>
                      <a:r>
                        <a:rPr lang="en"/>
                        <a:t>from the DataFrame,use inplace=True to modify the original DataFrame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df.index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Returns the </a:t>
                      </a:r>
                      <a:r>
                        <a:rPr b="1" lang="en"/>
                        <a:t>index labels </a:t>
                      </a:r>
                      <a:r>
                        <a:rPr lang="en"/>
                        <a:t>of the DataFrame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12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df.isnull()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returns a DataFrame of </a:t>
                      </a:r>
                      <a:r>
                        <a:rPr b="1" lang="en"/>
                        <a:t>boolean values</a:t>
                      </a:r>
                      <a:r>
                        <a:rPr lang="en"/>
                        <a:t>, where each entry indicates whether the corresponding value in df is NaN (missing)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76" name="Google Shape;1376;p68"/>
          <p:cNvSpPr txBox="1"/>
          <p:nvPr/>
        </p:nvSpPr>
        <p:spPr>
          <a:xfrm>
            <a:off x="123938" y="555694"/>
            <a:ext cx="5007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Important Functions to Know (pt. 2)</a:t>
            </a:r>
            <a:endParaRPr b="1" sz="20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1" name="Google Shape;1381;p6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382" name="Google Shape;1382;p69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3" name="Google Shape;1383;p6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4" name="Google Shape;1384;p6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6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6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aphicFrame>
        <p:nvGraphicFramePr>
          <p:cNvPr id="1387" name="Google Shape;1387;p69"/>
          <p:cNvGraphicFramePr/>
          <p:nvPr/>
        </p:nvGraphicFramePr>
        <p:xfrm>
          <a:off x="953375" y="12479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{288164D2-48F0-4548-9D79-419250950E0E}</a:tableStyleId>
              </a:tblPr>
              <a:tblGrid>
                <a:gridCol w="2204100"/>
                <a:gridCol w="5033125"/>
              </a:tblGrid>
              <a:tr h="36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Syntax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Description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6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df[‘column’].value_counts()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Returns the </a:t>
                      </a:r>
                      <a:r>
                        <a:rPr b="1" lang="en"/>
                        <a:t>count </a:t>
                      </a:r>
                      <a:r>
                        <a:rPr lang="en"/>
                        <a:t>of </a:t>
                      </a:r>
                      <a:r>
                        <a:rPr b="1" lang="en"/>
                        <a:t>unique values </a:t>
                      </a:r>
                      <a:r>
                        <a:rPr lang="en"/>
                        <a:t>in a specific column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df[‘column’].mean()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Returns the </a:t>
                      </a:r>
                      <a:r>
                        <a:rPr b="1" lang="en"/>
                        <a:t>mean value </a:t>
                      </a:r>
                      <a:r>
                        <a:rPr lang="en"/>
                        <a:t>of a numerical column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df.corr()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Computes </a:t>
                      </a:r>
                      <a:r>
                        <a:rPr b="1" lang="en"/>
                        <a:t>correlation </a:t>
                      </a:r>
                      <a:r>
                        <a:rPr lang="en"/>
                        <a:t>for numerical columns to understand relationships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df.columns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Lists all </a:t>
                      </a:r>
                      <a:r>
                        <a:rPr b="1" lang="en"/>
                        <a:t>column names </a:t>
                      </a:r>
                      <a:r>
                        <a:rPr lang="en"/>
                        <a:t>in the </a:t>
                      </a:r>
                      <a:r>
                        <a:rPr b="1" lang="en"/>
                        <a:t>DataFrame</a:t>
                      </a:r>
                      <a:r>
                        <a:rPr lang="en"/>
                        <a:t>, useful for renaming or viewing dataset structure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df.shape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Returns </a:t>
                      </a:r>
                      <a:r>
                        <a:rPr b="1" lang="en"/>
                        <a:t># of rows and columns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88" name="Google Shape;1388;p69"/>
          <p:cNvSpPr txBox="1"/>
          <p:nvPr/>
        </p:nvSpPr>
        <p:spPr>
          <a:xfrm>
            <a:off x="86750" y="549588"/>
            <a:ext cx="4970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Important Functions to Know (pt. 3)</a:t>
            </a:r>
            <a:endParaRPr b="1" sz="20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3" name="Google Shape;1393;p7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394" name="Google Shape;1394;p70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5" name="Google Shape;1395;p7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96" name="Google Shape;1396;p7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7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7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aphicFrame>
        <p:nvGraphicFramePr>
          <p:cNvPr id="1399" name="Google Shape;1399;p70"/>
          <p:cNvGraphicFramePr/>
          <p:nvPr/>
        </p:nvGraphicFramePr>
        <p:xfrm>
          <a:off x="969988" y="12378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{288164D2-48F0-4548-9D79-419250950E0E}</a:tableStyleId>
              </a:tblPr>
              <a:tblGrid>
                <a:gridCol w="2194000"/>
                <a:gridCol w="5010025"/>
              </a:tblGrid>
              <a:tr h="35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Syntax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Description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df.rename(columns={'old': 'new'}, inplace=True)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Renames </a:t>
                      </a:r>
                      <a:r>
                        <a:rPr b="1" lang="en"/>
                        <a:t>specific columns</a:t>
                      </a:r>
                      <a:r>
                        <a:rPr lang="en"/>
                        <a:t> to new names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df.groupby(‘category’)[‘value’]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Groups the DataFrame using a specified column to perform </a:t>
                      </a:r>
                      <a:r>
                        <a:rPr b="1" lang="en"/>
                        <a:t>aggregate functions </a:t>
                      </a:r>
                      <a:r>
                        <a:rPr lang="en"/>
                        <a:t>(e.g., .sum(), .mean())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4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df[‘new_column’] = df[‘column’].apply(function)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Applies </a:t>
                      </a:r>
                      <a:r>
                        <a:rPr lang="en"/>
                        <a:t>a function to each element or column/row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df.shape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Returns a </a:t>
                      </a:r>
                      <a:r>
                        <a:rPr b="1" lang="en"/>
                        <a:t>tuple </a:t>
                      </a:r>
                      <a:r>
                        <a:rPr lang="en"/>
                        <a:t>representing the </a:t>
                      </a:r>
                      <a:r>
                        <a:rPr b="1" lang="en"/>
                        <a:t>dimensions </a:t>
                      </a:r>
                      <a:r>
                        <a:rPr lang="en"/>
                        <a:t>(rows, columns) of the DataFrame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df.dropna()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Removes rows or columns containing </a:t>
                      </a:r>
                      <a:r>
                        <a:rPr b="1" lang="en"/>
                        <a:t>missing values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00" name="Google Shape;1400;p70"/>
          <p:cNvSpPr txBox="1"/>
          <p:nvPr/>
        </p:nvSpPr>
        <p:spPr>
          <a:xfrm>
            <a:off x="99150" y="545326"/>
            <a:ext cx="50319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Important Functions to Know (pt. 4)</a:t>
            </a:r>
            <a:endParaRPr b="1" sz="20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3"/>
          <p:cNvSpPr/>
          <p:nvPr/>
        </p:nvSpPr>
        <p:spPr>
          <a:xfrm>
            <a:off x="174646" y="1483452"/>
            <a:ext cx="709200" cy="69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3" name="Google Shape;643;p53"/>
          <p:cNvSpPr/>
          <p:nvPr/>
        </p:nvSpPr>
        <p:spPr>
          <a:xfrm>
            <a:off x="161977" y="3144977"/>
            <a:ext cx="709200" cy="69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4" name="Google Shape;644;p53"/>
          <p:cNvSpPr/>
          <p:nvPr/>
        </p:nvSpPr>
        <p:spPr>
          <a:xfrm>
            <a:off x="4839827" y="3149501"/>
            <a:ext cx="709200" cy="69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5" name="Google Shape;645;p53"/>
          <p:cNvSpPr/>
          <p:nvPr/>
        </p:nvSpPr>
        <p:spPr>
          <a:xfrm>
            <a:off x="4839827" y="1505570"/>
            <a:ext cx="709200" cy="69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6" name="Google Shape;646;p53"/>
          <p:cNvSpPr/>
          <p:nvPr/>
        </p:nvSpPr>
        <p:spPr>
          <a:xfrm>
            <a:off x="215363" y="1545575"/>
            <a:ext cx="602400" cy="58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7" name="Google Shape;647;p53"/>
          <p:cNvSpPr/>
          <p:nvPr/>
        </p:nvSpPr>
        <p:spPr>
          <a:xfrm>
            <a:off x="2470400" y="570100"/>
            <a:ext cx="3943500" cy="690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8" name="Google Shape;648;p53"/>
          <p:cNvSpPr txBox="1"/>
          <p:nvPr>
            <p:ph type="title"/>
          </p:nvPr>
        </p:nvSpPr>
        <p:spPr>
          <a:xfrm>
            <a:off x="2527238" y="508150"/>
            <a:ext cx="38868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Week 3 Agenda</a:t>
            </a:r>
            <a:endParaRPr sz="4000"/>
          </a:p>
        </p:txBody>
      </p:sp>
      <p:sp>
        <p:nvSpPr>
          <p:cNvPr id="649" name="Google Shape;649;p53"/>
          <p:cNvSpPr txBox="1"/>
          <p:nvPr>
            <p:ph idx="2" type="title"/>
          </p:nvPr>
        </p:nvSpPr>
        <p:spPr>
          <a:xfrm>
            <a:off x="965137" y="1450694"/>
            <a:ext cx="3134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Icebreaker!</a:t>
            </a:r>
            <a:endParaRPr/>
          </a:p>
        </p:txBody>
      </p:sp>
      <p:sp>
        <p:nvSpPr>
          <p:cNvPr id="650" name="Google Shape;650;p53"/>
          <p:cNvSpPr txBox="1"/>
          <p:nvPr>
            <p:ph idx="3" type="title"/>
          </p:nvPr>
        </p:nvSpPr>
        <p:spPr>
          <a:xfrm>
            <a:off x="72812" y="1574256"/>
            <a:ext cx="904800" cy="5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651" name="Google Shape;651;p53"/>
          <p:cNvSpPr txBox="1"/>
          <p:nvPr>
            <p:ph idx="1" type="subTitle"/>
          </p:nvPr>
        </p:nvSpPr>
        <p:spPr>
          <a:xfrm>
            <a:off x="951915" y="1806975"/>
            <a:ext cx="29859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Every great project work session starts off with a </a:t>
            </a:r>
            <a:r>
              <a:rPr lang="en"/>
              <a:t>great</a:t>
            </a:r>
            <a:r>
              <a:rPr lang="en"/>
              <a:t> icebreaker.</a:t>
            </a:r>
            <a:endParaRPr/>
          </a:p>
        </p:txBody>
      </p:sp>
      <p:sp>
        <p:nvSpPr>
          <p:cNvPr id="652" name="Google Shape;652;p53"/>
          <p:cNvSpPr txBox="1"/>
          <p:nvPr>
            <p:ph idx="4" type="title"/>
          </p:nvPr>
        </p:nvSpPr>
        <p:spPr>
          <a:xfrm>
            <a:off x="951925" y="3197150"/>
            <a:ext cx="29859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Machine Learning</a:t>
            </a:r>
            <a:endParaRPr/>
          </a:p>
        </p:txBody>
      </p:sp>
      <p:sp>
        <p:nvSpPr>
          <p:cNvPr id="653" name="Google Shape;653;p53"/>
          <p:cNvSpPr txBox="1"/>
          <p:nvPr>
            <p:ph idx="5" type="title"/>
          </p:nvPr>
        </p:nvSpPr>
        <p:spPr>
          <a:xfrm>
            <a:off x="72662" y="3235783"/>
            <a:ext cx="904800" cy="5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654" name="Google Shape;654;p53"/>
          <p:cNvSpPr txBox="1"/>
          <p:nvPr>
            <p:ph idx="6" type="subTitle"/>
          </p:nvPr>
        </p:nvSpPr>
        <p:spPr>
          <a:xfrm>
            <a:off x="977600" y="3582425"/>
            <a:ext cx="27777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is machine learning, what can we do with it, and what kinds of models can we use?</a:t>
            </a:r>
            <a:endParaRPr/>
          </a:p>
        </p:txBody>
      </p:sp>
      <p:sp>
        <p:nvSpPr>
          <p:cNvPr id="655" name="Google Shape;655;p53"/>
          <p:cNvSpPr txBox="1"/>
          <p:nvPr>
            <p:ph idx="7" type="title"/>
          </p:nvPr>
        </p:nvSpPr>
        <p:spPr>
          <a:xfrm>
            <a:off x="5652975" y="1574025"/>
            <a:ext cx="3278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656" name="Google Shape;656;p53"/>
          <p:cNvSpPr txBox="1"/>
          <p:nvPr>
            <p:ph idx="8" type="title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657" name="Google Shape;657;p53"/>
          <p:cNvSpPr txBox="1"/>
          <p:nvPr>
            <p:ph idx="9" type="subTitle"/>
          </p:nvPr>
        </p:nvSpPr>
        <p:spPr>
          <a:xfrm>
            <a:off x="5652975" y="1933575"/>
            <a:ext cx="3208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is feature engineering, and why is it an important step to getting meaningful </a:t>
            </a:r>
            <a:r>
              <a:rPr lang="en"/>
              <a:t>model output?</a:t>
            </a:r>
            <a:endParaRPr/>
          </a:p>
        </p:txBody>
      </p:sp>
      <p:sp>
        <p:nvSpPr>
          <p:cNvPr id="658" name="Google Shape;658;p53"/>
          <p:cNvSpPr txBox="1"/>
          <p:nvPr>
            <p:ph idx="13" type="title"/>
          </p:nvPr>
        </p:nvSpPr>
        <p:spPr>
          <a:xfrm>
            <a:off x="5652975" y="3197146"/>
            <a:ext cx="27243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 Data Science!</a:t>
            </a:r>
            <a:endParaRPr/>
          </a:p>
        </p:txBody>
      </p:sp>
      <p:sp>
        <p:nvSpPr>
          <p:cNvPr id="659" name="Google Shape;659;p53"/>
          <p:cNvSpPr txBox="1"/>
          <p:nvPr>
            <p:ph idx="14" type="title"/>
          </p:nvPr>
        </p:nvSpPr>
        <p:spPr>
          <a:xfrm>
            <a:off x="4757700" y="3235783"/>
            <a:ext cx="904800" cy="5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660" name="Google Shape;660;p53"/>
          <p:cNvSpPr txBox="1"/>
          <p:nvPr>
            <p:ph idx="15" type="subTitle"/>
          </p:nvPr>
        </p:nvSpPr>
        <p:spPr>
          <a:xfrm>
            <a:off x="5652975" y="3544419"/>
            <a:ext cx="31344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It’s time to start training those models, engineering those features, and getting closer to our end goal! </a:t>
            </a:r>
            <a:endParaRPr/>
          </a:p>
        </p:txBody>
      </p:sp>
      <p:grpSp>
        <p:nvGrpSpPr>
          <p:cNvPr id="661" name="Google Shape;661;p53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662" name="Google Shape;662;p53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3" name="Google Shape;663;p53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664" name="Google Shape;664;p53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53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53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5" name="Google Shape;1405;p7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406" name="Google Shape;1406;p71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07" name="Google Shape;1407;p7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408" name="Google Shape;1408;p7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7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7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aphicFrame>
        <p:nvGraphicFramePr>
          <p:cNvPr id="1411" name="Google Shape;1411;p71"/>
          <p:cNvGraphicFramePr/>
          <p:nvPr/>
        </p:nvGraphicFramePr>
        <p:xfrm>
          <a:off x="969988" y="12378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{288164D2-48F0-4548-9D79-419250950E0E}</a:tableStyleId>
              </a:tblPr>
              <a:tblGrid>
                <a:gridCol w="2194000"/>
                <a:gridCol w="5010025"/>
              </a:tblGrid>
              <a:tr h="35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Syntax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Description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df.to_numpy()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Converts Pandas DataFrame into a </a:t>
                      </a:r>
                      <a:r>
                        <a:rPr b="1" lang="en"/>
                        <a:t>NumPy array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np.shape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Returns a </a:t>
                      </a:r>
                      <a:r>
                        <a:rPr b="1" lang="en"/>
                        <a:t>tuple </a:t>
                      </a:r>
                      <a:r>
                        <a:rPr lang="en"/>
                        <a:t>representing the </a:t>
                      </a:r>
                      <a:r>
                        <a:rPr b="1" lang="en"/>
                        <a:t>dimensions </a:t>
                      </a:r>
                      <a:r>
                        <a:rPr lang="en"/>
                        <a:t>(rows, columns) of the array (similar to df.shape)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4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np.reshape()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Reshapes</a:t>
                      </a:r>
                      <a:r>
                        <a:rPr lang="en"/>
                        <a:t> an original numpy array to the specified dimensions (rows, columns)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np.array()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Creates an </a:t>
                      </a:r>
                      <a:r>
                        <a:rPr b="1" lang="en"/>
                        <a:t>N-dimensional array</a:t>
                      </a:r>
                      <a:r>
                        <a:rPr lang="en"/>
                        <a:t> (ndarray) which is more </a:t>
                      </a:r>
                      <a:r>
                        <a:rPr b="1" lang="en"/>
                        <a:t>memory efficient</a:t>
                      </a:r>
                      <a:r>
                        <a:rPr lang="en"/>
                        <a:t> than standard python lists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np.unique()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Returns the </a:t>
                      </a:r>
                      <a:r>
                        <a:rPr b="1" lang="en"/>
                        <a:t>unique elements</a:t>
                      </a:r>
                      <a:r>
                        <a:rPr lang="en"/>
                        <a:t> in a NumPy array (also returns the </a:t>
                      </a:r>
                      <a:r>
                        <a:rPr b="1" lang="en"/>
                        <a:t>counts of each element</a:t>
                      </a:r>
                      <a:r>
                        <a:rPr lang="en"/>
                        <a:t> given the keyword argument, </a:t>
                      </a:r>
                      <a:r>
                        <a:rPr lang="en"/>
                        <a:t>return_counts=True</a:t>
                      </a:r>
                      <a:r>
                        <a:rPr lang="en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12" name="Google Shape;1412;p71"/>
          <p:cNvSpPr txBox="1"/>
          <p:nvPr/>
        </p:nvSpPr>
        <p:spPr>
          <a:xfrm>
            <a:off x="99150" y="545326"/>
            <a:ext cx="50319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Important Functions to Know (pt. 5)</a:t>
            </a:r>
            <a:endParaRPr b="1" sz="20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7" name="Google Shape;1417;p7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418" name="Google Shape;1418;p72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19" name="Google Shape;1419;p7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420" name="Google Shape;1420;p7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7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7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aphicFrame>
        <p:nvGraphicFramePr>
          <p:cNvPr id="1423" name="Google Shape;1423;p72"/>
          <p:cNvGraphicFramePr/>
          <p:nvPr/>
        </p:nvGraphicFramePr>
        <p:xfrm>
          <a:off x="936788" y="1158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{288164D2-48F0-4548-9D79-419250950E0E}</a:tableStyleId>
              </a:tblPr>
              <a:tblGrid>
                <a:gridCol w="2315300"/>
                <a:gridCol w="4955075"/>
              </a:tblGrid>
              <a:tr h="35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Syntax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Description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5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pd.cut()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Turns </a:t>
                      </a:r>
                      <a:r>
                        <a:rPr b="1" lang="en"/>
                        <a:t>continuous numerical data </a:t>
                      </a:r>
                      <a:r>
                        <a:rPr lang="en"/>
                        <a:t>into</a:t>
                      </a:r>
                      <a:r>
                        <a:rPr b="1" lang="en"/>
                        <a:t> categorical data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9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pd.get_dummies(drop_first = True)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Dummy encodes</a:t>
                      </a:r>
                      <a:r>
                        <a:rPr lang="en"/>
                        <a:t> categorical data (used with drop_first argument)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OrdinalEncoder()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Function for </a:t>
                      </a:r>
                      <a:r>
                        <a:rPr b="1" lang="en"/>
                        <a:t>encoding categorical information</a:t>
                      </a:r>
                      <a:r>
                        <a:rPr lang="en"/>
                        <a:t> that has an order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train_test_split(X, y, test_size=0.2, random_state=42)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Splits data</a:t>
                      </a:r>
                      <a:r>
                        <a:rPr lang="en"/>
                        <a:t> into a </a:t>
                      </a:r>
                      <a:r>
                        <a:rPr b="1" lang="en"/>
                        <a:t>training set</a:t>
                      </a:r>
                      <a:r>
                        <a:rPr lang="en"/>
                        <a:t> and a </a:t>
                      </a:r>
                      <a:r>
                        <a:rPr b="1" lang="en"/>
                        <a:t>testing set</a:t>
                      </a:r>
                      <a:r>
                        <a:rPr lang="en"/>
                        <a:t>. The test set size can be changed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LinearRegression()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 for initializing a </a:t>
                      </a:r>
                      <a:r>
                        <a:rPr b="1" lang="en"/>
                        <a:t>linear regression</a:t>
                      </a:r>
                      <a:r>
                        <a:rPr lang="en"/>
                        <a:t> model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LogisticRegression()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 for initializing a </a:t>
                      </a:r>
                      <a:r>
                        <a:rPr b="1" lang="en"/>
                        <a:t>logistic regression</a:t>
                      </a:r>
                      <a:r>
                        <a:rPr lang="en"/>
                        <a:t> model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24" name="Google Shape;1424;p72"/>
          <p:cNvSpPr txBox="1"/>
          <p:nvPr/>
        </p:nvSpPr>
        <p:spPr>
          <a:xfrm>
            <a:off x="99150" y="495750"/>
            <a:ext cx="50700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Important Functions to Know (pt. 6)</a:t>
            </a:r>
            <a:endParaRPr b="1" sz="20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9" name="Google Shape;1429;p73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430" name="Google Shape;1430;p73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1" name="Google Shape;1431;p73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432" name="Google Shape;1432;p73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73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73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aphicFrame>
        <p:nvGraphicFramePr>
          <p:cNvPr id="1435" name="Google Shape;1435;p73"/>
          <p:cNvGraphicFramePr/>
          <p:nvPr/>
        </p:nvGraphicFramePr>
        <p:xfrm>
          <a:off x="936788" y="1158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{288164D2-48F0-4548-9D79-419250950E0E}</a:tableStyleId>
              </a:tblPr>
              <a:tblGrid>
                <a:gridCol w="2315300"/>
                <a:gridCol w="4955075"/>
              </a:tblGrid>
              <a:tr h="35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Syntax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Description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5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StandardScaler()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Turns </a:t>
                      </a:r>
                      <a:r>
                        <a:rPr b="1" lang="en"/>
                        <a:t>continuous numerical data </a:t>
                      </a:r>
                      <a:r>
                        <a:rPr lang="en"/>
                        <a:t>into</a:t>
                      </a:r>
                      <a:r>
                        <a:rPr b="1" lang="en"/>
                        <a:t> categorical data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9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model.fit(X_train, y_train)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</a:t>
                      </a:r>
                      <a:r>
                        <a:rPr b="1" lang="en"/>
                        <a:t>its a model</a:t>
                      </a:r>
                      <a:r>
                        <a:rPr lang="en"/>
                        <a:t> to the training data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model.predict(X_test)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Uses the </a:t>
                      </a:r>
                      <a:r>
                        <a:rPr b="1" lang="en"/>
                        <a:t>test data</a:t>
                      </a:r>
                      <a:r>
                        <a:rPr lang="en"/>
                        <a:t> to make predictions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.coef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Attribute for getting the </a:t>
                      </a:r>
                      <a:r>
                        <a:rPr b="1" lang="en"/>
                        <a:t>models coefficients</a:t>
                      </a:r>
                      <a:r>
                        <a:rPr lang="en"/>
                        <a:t> (for linear and logistic regression)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mean_squared_error()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Calculates the </a:t>
                      </a:r>
                      <a:r>
                        <a:rPr b="1" lang="en"/>
                        <a:t>average squared </a:t>
                      </a:r>
                      <a:r>
                        <a:rPr b="1" lang="en"/>
                        <a:t>distance</a:t>
                      </a:r>
                      <a:r>
                        <a:rPr lang="en"/>
                        <a:t> between the predicted and actual data points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r>
                        <a:rPr lang="en"/>
                        <a:t>ean_absolute _error()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Calculates the </a:t>
                      </a:r>
                      <a:r>
                        <a:rPr b="1" lang="en"/>
                        <a:t>average distance </a:t>
                      </a:r>
                      <a:r>
                        <a:rPr lang="en"/>
                        <a:t>between the predicted and actual values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36" name="Google Shape;1436;p73"/>
          <p:cNvSpPr txBox="1"/>
          <p:nvPr/>
        </p:nvSpPr>
        <p:spPr>
          <a:xfrm>
            <a:off x="99150" y="495750"/>
            <a:ext cx="50700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Important Functions to Know (pt. 7)</a:t>
            </a:r>
            <a:endParaRPr b="1" sz="20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1" name="Google Shape;1441;p7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442" name="Google Shape;1442;p74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3" name="Google Shape;1443;p7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444" name="Google Shape;1444;p7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7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7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47" name="Google Shape;1447;p74"/>
          <p:cNvSpPr txBox="1"/>
          <p:nvPr/>
        </p:nvSpPr>
        <p:spPr>
          <a:xfrm>
            <a:off x="136325" y="495751"/>
            <a:ext cx="50319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How to Upload Files into Colab</a:t>
            </a:r>
            <a:endParaRPr b="1" sz="20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8" name="Google Shape;1448;p74" title="Screenshot 2025-09-26 at 1.14.1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829" y="1152150"/>
            <a:ext cx="6981120" cy="381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74"/>
          <p:cNvSpPr/>
          <p:nvPr/>
        </p:nvSpPr>
        <p:spPr>
          <a:xfrm>
            <a:off x="368750" y="2186572"/>
            <a:ext cx="930600" cy="30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0300">
            <a:solidFill>
              <a:srgbClr val="4949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8875" lIns="98875" spcFirstLastPara="1" rIns="98875" wrap="square" tIns="98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14">
              <a:solidFill>
                <a:srgbClr val="FF0000"/>
              </a:solidFill>
            </a:endParaRPr>
          </a:p>
        </p:txBody>
      </p:sp>
      <p:sp>
        <p:nvSpPr>
          <p:cNvPr id="1450" name="Google Shape;1450;p74"/>
          <p:cNvSpPr txBox="1"/>
          <p:nvPr/>
        </p:nvSpPr>
        <p:spPr>
          <a:xfrm>
            <a:off x="368750" y="1583177"/>
            <a:ext cx="930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8875" lIns="98875" spcFirstLastPara="1" rIns="98875" wrap="square" tIns="98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81">
                <a:latin typeface="Barlow Semi Condensed"/>
                <a:ea typeface="Barlow Semi Condensed"/>
                <a:cs typeface="Barlow Semi Condensed"/>
                <a:sym typeface="Barlow Semi Condensed"/>
              </a:rPr>
              <a:t>Click on the folder in the sidebar</a:t>
            </a:r>
            <a:endParaRPr sz="108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5" name="Google Shape;1455;p7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456" name="Google Shape;1456;p75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7" name="Google Shape;1457;p7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458" name="Google Shape;1458;p7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7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7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61" name="Google Shape;1461;p75"/>
          <p:cNvSpPr txBox="1"/>
          <p:nvPr/>
        </p:nvSpPr>
        <p:spPr>
          <a:xfrm>
            <a:off x="136325" y="495751"/>
            <a:ext cx="50319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How to Upload Files into Colab</a:t>
            </a:r>
            <a:endParaRPr b="1" sz="20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2" name="Google Shape;1462;p75" title="Screenshot 2025-09-26 at 1.14.4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237" y="1371237"/>
            <a:ext cx="6567276" cy="3591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75"/>
          <p:cNvSpPr/>
          <p:nvPr/>
        </p:nvSpPr>
        <p:spPr>
          <a:xfrm>
            <a:off x="1036625" y="1753400"/>
            <a:ext cx="8511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4949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75"/>
          <p:cNvSpPr txBox="1"/>
          <p:nvPr/>
        </p:nvSpPr>
        <p:spPr>
          <a:xfrm>
            <a:off x="440950" y="1044300"/>
            <a:ext cx="11724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Click the upload button and select the file you want to upload</a:t>
            </a:r>
            <a:endParaRPr sz="1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9" name="Google Shape;1469;p7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470" name="Google Shape;1470;p76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71" name="Google Shape;1471;p7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472" name="Google Shape;1472;p7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7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7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75" name="Google Shape;1475;p76"/>
          <p:cNvSpPr txBox="1"/>
          <p:nvPr/>
        </p:nvSpPr>
        <p:spPr>
          <a:xfrm>
            <a:off x="136325" y="495751"/>
            <a:ext cx="50319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How to Upload Files into Colab</a:t>
            </a:r>
            <a:endParaRPr b="1" sz="20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6" name="Google Shape;1476;p76" title="Screenshot 2025-09-26 at 1.15.0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236" y="1214125"/>
            <a:ext cx="6453929" cy="3529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76"/>
          <p:cNvSpPr/>
          <p:nvPr/>
        </p:nvSpPr>
        <p:spPr>
          <a:xfrm>
            <a:off x="1180750" y="2529725"/>
            <a:ext cx="1021200" cy="28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4949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478" name="Google Shape;1478;p76"/>
          <p:cNvSpPr txBox="1"/>
          <p:nvPr/>
        </p:nvSpPr>
        <p:spPr>
          <a:xfrm>
            <a:off x="745825" y="1584225"/>
            <a:ext cx="9834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Click the three dots and copy the path. Put this in your read function</a:t>
            </a:r>
            <a:endParaRPr sz="1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77"/>
          <p:cNvSpPr/>
          <p:nvPr/>
        </p:nvSpPr>
        <p:spPr>
          <a:xfrm>
            <a:off x="1735150" y="1140250"/>
            <a:ext cx="5540100" cy="1561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84" name="Google Shape;1484;p7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485" name="Google Shape;1485;p77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6" name="Google Shape;1486;p7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487" name="Google Shape;1487;p7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7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7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90" name="Google Shape;1490;p77"/>
          <p:cNvSpPr txBox="1"/>
          <p:nvPr/>
        </p:nvSpPr>
        <p:spPr>
          <a:xfrm>
            <a:off x="136325" y="495751"/>
            <a:ext cx="50319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How to Mount Your Google Drive</a:t>
            </a:r>
            <a:endParaRPr b="1" sz="20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1" name="Google Shape;1491;p77"/>
          <p:cNvSpPr txBox="1"/>
          <p:nvPr/>
        </p:nvSpPr>
        <p:spPr>
          <a:xfrm>
            <a:off x="1950588" y="1251800"/>
            <a:ext cx="5242800" cy="15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9723B4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350">
                <a:latin typeface="Courier New"/>
                <a:ea typeface="Courier New"/>
                <a:cs typeface="Courier New"/>
                <a:sym typeface="Courier New"/>
              </a:rPr>
              <a:t> google.colab </a:t>
            </a:r>
            <a:r>
              <a:rPr lang="en" sz="1350">
                <a:solidFill>
                  <a:srgbClr val="9723B4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350">
                <a:latin typeface="Courier New"/>
                <a:ea typeface="Courier New"/>
                <a:cs typeface="Courier New"/>
                <a:sym typeface="Courier New"/>
              </a:rPr>
              <a:t> drive</a:t>
            </a:r>
            <a:endParaRPr sz="13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Courier New"/>
                <a:ea typeface="Courier New"/>
                <a:cs typeface="Courier New"/>
                <a:sym typeface="Courier New"/>
              </a:rPr>
              <a:t>drive.mount(</a:t>
            </a:r>
            <a:r>
              <a:rPr lang="en" sz="13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'/content/drive'</a:t>
            </a:r>
            <a:r>
              <a:rPr lang="en" sz="135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Courier New"/>
                <a:ea typeface="Courier New"/>
                <a:cs typeface="Courier New"/>
                <a:sym typeface="Courier New"/>
              </a:rPr>
              <a:t>pd.read_csv(‘/content/drive/MyDrive/[FILE NAME]’)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2" name="Google Shape;1492;p77"/>
          <p:cNvSpPr txBox="1"/>
          <p:nvPr/>
        </p:nvSpPr>
        <p:spPr>
          <a:xfrm>
            <a:off x="543888" y="2900200"/>
            <a:ext cx="80562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**NOTE: </a:t>
            </a:r>
            <a:r>
              <a:rPr lang="en" sz="16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If you saved your dataset in a folder (not just loose in your MyDrive folder), you will need to add further code to the file path before the file name in the final line. For example, if I saved my data called “alzheimers.csv” in a folder called “MDST-W26,” my read_csv statement would read:</a:t>
            </a:r>
            <a:endParaRPr sz="16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		</a:t>
            </a:r>
            <a:r>
              <a:rPr lang="en" sz="13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pd.read_csv(‘/content/drive/MyDrive/MDST-W26/alzheimers.csv’)</a:t>
            </a:r>
            <a:endParaRPr sz="16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7" name="Google Shape;1497;p7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498" name="Google Shape;1498;p78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99" name="Google Shape;1499;p7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500" name="Google Shape;1500;p7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7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7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03" name="Google Shape;1503;p78"/>
          <p:cNvSpPr txBox="1"/>
          <p:nvPr/>
        </p:nvSpPr>
        <p:spPr>
          <a:xfrm>
            <a:off x="497550" y="470400"/>
            <a:ext cx="81489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How to Create a GitHub Repository (yay for version control!)</a:t>
            </a:r>
            <a:endParaRPr b="1" sz="20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4" name="Google Shape;1504;p78" title="Screenshot 2026-01-20 at 3.45.5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125" y="1584100"/>
            <a:ext cx="7521751" cy="34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78"/>
          <p:cNvSpPr/>
          <p:nvPr/>
        </p:nvSpPr>
        <p:spPr>
          <a:xfrm>
            <a:off x="6942450" y="2571750"/>
            <a:ext cx="633600" cy="152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6" name="Google Shape;1506;p78"/>
          <p:cNvSpPr txBox="1"/>
          <p:nvPr/>
        </p:nvSpPr>
        <p:spPr>
          <a:xfrm>
            <a:off x="811125" y="926832"/>
            <a:ext cx="75219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lata"/>
              <a:buAutoNum type="arabicPeriod"/>
            </a:pPr>
            <a:r>
              <a:rPr lang="en" sz="1300">
                <a:latin typeface="Alata"/>
                <a:ea typeface="Alata"/>
                <a:cs typeface="Alata"/>
                <a:sym typeface="Alata"/>
              </a:rPr>
              <a:t>Navigate to GitHub, click your profile picture, and select “Repositories.” Then, click the green “New” button next to the “Language” dropdown menu</a:t>
            </a:r>
            <a:endParaRPr sz="1300"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1" name="Google Shape;1511;p7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512" name="Google Shape;1512;p79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3" name="Google Shape;1513;p7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514" name="Google Shape;1514;p7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7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7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17" name="Google Shape;1517;p79"/>
          <p:cNvSpPr txBox="1"/>
          <p:nvPr/>
        </p:nvSpPr>
        <p:spPr>
          <a:xfrm>
            <a:off x="497550" y="470400"/>
            <a:ext cx="81489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How to Create a GitHub Repository (yay for version control!)</a:t>
            </a:r>
            <a:endParaRPr b="1" sz="20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8" name="Google Shape;1518;p79"/>
          <p:cNvSpPr txBox="1"/>
          <p:nvPr/>
        </p:nvSpPr>
        <p:spPr>
          <a:xfrm>
            <a:off x="944925" y="1041232"/>
            <a:ext cx="75219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lata"/>
                <a:ea typeface="Alata"/>
                <a:cs typeface="Alata"/>
                <a:sym typeface="Alata"/>
              </a:rPr>
              <a:t>2. Name your repository </a:t>
            </a:r>
            <a:r>
              <a:rPr lang="en" sz="1300">
                <a:latin typeface="Alata"/>
                <a:ea typeface="Alata"/>
                <a:cs typeface="Alata"/>
                <a:sym typeface="Alata"/>
              </a:rPr>
              <a:t>something memorable, then click “Create Repository”</a:t>
            </a:r>
            <a:endParaRPr sz="1300"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519" name="Google Shape;1519;p79" title="Screenshot 2026-01-20 at 3.46.5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850" y="1584482"/>
            <a:ext cx="7536051" cy="3469969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79"/>
          <p:cNvSpPr/>
          <p:nvPr/>
        </p:nvSpPr>
        <p:spPr>
          <a:xfrm>
            <a:off x="5510875" y="4750775"/>
            <a:ext cx="633600" cy="152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8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526" name="Google Shape;1526;p80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7" name="Google Shape;1527;p8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528" name="Google Shape;1528;p8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8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8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31" name="Google Shape;1531;p80"/>
          <p:cNvSpPr txBox="1"/>
          <p:nvPr/>
        </p:nvSpPr>
        <p:spPr>
          <a:xfrm>
            <a:off x="497550" y="470400"/>
            <a:ext cx="81489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How to Create a GitHub Repository (yay for version control!)</a:t>
            </a:r>
            <a:endParaRPr b="1" sz="20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2" name="Google Shape;1532;p80"/>
          <p:cNvSpPr txBox="1"/>
          <p:nvPr/>
        </p:nvSpPr>
        <p:spPr>
          <a:xfrm>
            <a:off x="944925" y="1041232"/>
            <a:ext cx="75219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lata"/>
                <a:ea typeface="Alata"/>
                <a:cs typeface="Alata"/>
                <a:sym typeface="Alata"/>
              </a:rPr>
              <a:t>3</a:t>
            </a:r>
            <a:r>
              <a:rPr lang="en" sz="1300">
                <a:latin typeface="Alata"/>
                <a:ea typeface="Alata"/>
                <a:cs typeface="Alata"/>
                <a:sym typeface="Alata"/>
              </a:rPr>
              <a:t>. Then, populate your repo either with your files, OR click “creating a new file”</a:t>
            </a:r>
            <a:endParaRPr sz="1300"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533" name="Google Shape;1533;p80" title="Screenshot 2026-01-20 at 3.47.5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000" y="1483125"/>
            <a:ext cx="7289748" cy="334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80"/>
          <p:cNvSpPr/>
          <p:nvPr/>
        </p:nvSpPr>
        <p:spPr>
          <a:xfrm>
            <a:off x="2197907" y="3928269"/>
            <a:ext cx="1628100" cy="20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4"/>
          <p:cNvSpPr txBox="1"/>
          <p:nvPr>
            <p:ph type="title"/>
          </p:nvPr>
        </p:nvSpPr>
        <p:spPr>
          <a:xfrm>
            <a:off x="536938" y="2075525"/>
            <a:ext cx="4016700" cy="10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Fun Icebreaker!!</a:t>
            </a:r>
            <a:endParaRPr sz="4300"/>
          </a:p>
        </p:txBody>
      </p:sp>
      <p:sp>
        <p:nvSpPr>
          <p:cNvPr id="672" name="Google Shape;672;p54"/>
          <p:cNvSpPr txBox="1"/>
          <p:nvPr>
            <p:ph idx="1" type="subTitle"/>
          </p:nvPr>
        </p:nvSpPr>
        <p:spPr>
          <a:xfrm>
            <a:off x="536938" y="2971725"/>
            <a:ext cx="40167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999999"/>
                </a:solidFill>
                <a:latin typeface="Alata"/>
                <a:ea typeface="Alata"/>
                <a:cs typeface="Alata"/>
                <a:sym typeface="Alata"/>
              </a:rPr>
              <a:t>Get to know us and start to learn about each other with a fun icebreaker!</a:t>
            </a:r>
            <a:endParaRPr sz="1800">
              <a:solidFill>
                <a:srgbClr val="999999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73" name="Google Shape;673;p54"/>
          <p:cNvSpPr txBox="1"/>
          <p:nvPr>
            <p:ph idx="2" type="title"/>
          </p:nvPr>
        </p:nvSpPr>
        <p:spPr>
          <a:xfrm>
            <a:off x="536950" y="1010100"/>
            <a:ext cx="3048000" cy="13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01</a:t>
            </a:r>
            <a:endParaRPr sz="9000"/>
          </a:p>
        </p:txBody>
      </p:sp>
      <p:sp>
        <p:nvSpPr>
          <p:cNvPr id="674" name="Google Shape;674;p54"/>
          <p:cNvSpPr/>
          <p:nvPr/>
        </p:nvSpPr>
        <p:spPr>
          <a:xfrm>
            <a:off x="7959915" y="812711"/>
            <a:ext cx="116400" cy="116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4"/>
          <p:cNvSpPr/>
          <p:nvPr/>
        </p:nvSpPr>
        <p:spPr>
          <a:xfrm>
            <a:off x="8124171" y="812711"/>
            <a:ext cx="116400" cy="116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4"/>
          <p:cNvSpPr/>
          <p:nvPr/>
        </p:nvSpPr>
        <p:spPr>
          <a:xfrm>
            <a:off x="8288427" y="812711"/>
            <a:ext cx="116400" cy="116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7" name="Google Shape;677;p54"/>
          <p:cNvGrpSpPr/>
          <p:nvPr/>
        </p:nvGrpSpPr>
        <p:grpSpPr>
          <a:xfrm>
            <a:off x="4697018" y="1067408"/>
            <a:ext cx="4016600" cy="3510181"/>
            <a:chOff x="4195962" y="812731"/>
            <a:chExt cx="4338518" cy="3791511"/>
          </a:xfrm>
        </p:grpSpPr>
        <p:grpSp>
          <p:nvGrpSpPr>
            <p:cNvPr id="678" name="Google Shape;678;p54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679" name="Google Shape;679;p54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rect b="b" l="l" r="r" t="t"/>
                <a:pathLst>
                  <a:path extrusionOk="0" h="22123" w="5725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54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rect b="b" l="l" r="r" t="t"/>
                <a:pathLst>
                  <a:path extrusionOk="0" h="22050" w="24728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54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rect b="b" l="l" r="r" t="t"/>
                <a:pathLst>
                  <a:path extrusionOk="0" h="20902" w="24878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54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rect b="b" l="l" r="r" t="t"/>
                <a:pathLst>
                  <a:path extrusionOk="0" h="3746" w="498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54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rect b="b" l="l" r="r" t="t"/>
                <a:pathLst>
                  <a:path extrusionOk="0" h="5602" w="3704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54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rect b="b" l="l" r="r" t="t"/>
                <a:pathLst>
                  <a:path extrusionOk="0" h="880" w="1718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54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rect b="b" l="l" r="r" t="t"/>
                <a:pathLst>
                  <a:path extrusionOk="0" h="3891" w="4694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54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rect b="b" l="l" r="r" t="t"/>
                <a:pathLst>
                  <a:path extrusionOk="0" h="2745" w="3319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54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rect b="b" l="l" r="r" t="t"/>
                <a:pathLst>
                  <a:path extrusionOk="0" h="13112" w="9159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54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rect b="b" l="l" r="r" t="t"/>
                <a:pathLst>
                  <a:path extrusionOk="0" h="9989" w="4408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54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rect b="b" l="l" r="r" t="t"/>
                <a:pathLst>
                  <a:path extrusionOk="0" h="22611" w="12965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54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rect b="b" l="l" r="r" t="t"/>
                <a:pathLst>
                  <a:path extrusionOk="0" h="9161" w="3063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54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rect b="b" l="l" r="r" t="t"/>
                <a:pathLst>
                  <a:path extrusionOk="0" h="6640" w="10533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54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rect b="b" l="l" r="r" t="t"/>
                <a:pathLst>
                  <a:path extrusionOk="0" h="9217" w="3006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54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rect b="b" l="l" r="r" t="t"/>
                <a:pathLst>
                  <a:path extrusionOk="0" h="1174" w="916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54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rect b="b" l="l" r="r" t="t"/>
                <a:pathLst>
                  <a:path extrusionOk="0" h="1868" w="229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54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rect b="b" l="l" r="r" t="t"/>
                <a:pathLst>
                  <a:path extrusionOk="0" h="2264" w="4007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54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rect b="b" l="l" r="r" t="t"/>
                <a:pathLst>
                  <a:path extrusionOk="0" h="1175" w="917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54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rect b="b" l="l" r="r" t="t"/>
                <a:pathLst>
                  <a:path extrusionOk="0" h="1862" w="2262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54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rect b="b" l="l" r="r" t="t"/>
                <a:pathLst>
                  <a:path extrusionOk="0" h="2277" w="3979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54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rect b="b" l="l" r="r" t="t"/>
                <a:pathLst>
                  <a:path extrusionOk="0" h="2491" w="301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0" name="Google Shape;700;p54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701" name="Google Shape;701;p54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rect b="b" l="l" r="r" t="t"/>
                <a:pathLst>
                  <a:path extrusionOk="0" h="4142" w="4952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54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rect b="b" l="l" r="r" t="t"/>
                <a:pathLst>
                  <a:path extrusionOk="0" h="2302" w="1597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54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rect b="b" l="l" r="r" t="t"/>
                <a:pathLst>
                  <a:path extrusionOk="0" h="10962" w="2491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54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rect b="b" l="l" r="r" t="t"/>
                <a:pathLst>
                  <a:path extrusionOk="0" h="10962" w="2491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54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rect b="b" l="l" r="r" t="t"/>
                <a:pathLst>
                  <a:path extrusionOk="0" h="1575" w="2433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54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rect b="b" l="l" r="r" t="t"/>
                <a:pathLst>
                  <a:path extrusionOk="0" h="653" w="2157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54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rect b="b" l="l" r="r" t="t"/>
                <a:pathLst>
                  <a:path extrusionOk="0" h="3149" w="2491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54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rect b="b" l="l" r="r" t="t"/>
                <a:pathLst>
                  <a:path extrusionOk="0" h="10361" w="5753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54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rect b="b" l="l" r="r" t="t"/>
                <a:pathLst>
                  <a:path extrusionOk="0" h="2669" w="917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54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rect b="b" l="l" r="r" t="t"/>
                <a:pathLst>
                  <a:path extrusionOk="0" h="1289" w="1003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54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rect b="b" l="l" r="r" t="t"/>
                <a:pathLst>
                  <a:path extrusionOk="0" h="1031" w="1003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54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rect b="b" l="l" r="r" t="t"/>
                <a:pathLst>
                  <a:path extrusionOk="0" h="2713" w="3291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54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rect b="b" l="l" r="r" t="t"/>
                <a:pathLst>
                  <a:path extrusionOk="0" h="444" w="373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54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rect b="b" l="l" r="r" t="t"/>
                <a:pathLst>
                  <a:path extrusionOk="0" h="2434" w="1833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54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rect b="b" l="l" r="r" t="t"/>
                <a:pathLst>
                  <a:path extrusionOk="0" h="1776" w="1346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54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rect b="b" l="l" r="r" t="t"/>
                <a:pathLst>
                  <a:path extrusionOk="0" h="2434" w="745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54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rect b="b" l="l" r="r" t="t"/>
                <a:pathLst>
                  <a:path extrusionOk="0" h="2405" w="1718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54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rect b="b" l="l" r="r" t="t"/>
                <a:pathLst>
                  <a:path extrusionOk="0" h="653" w="2148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54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rect b="b" l="l" r="r" t="t"/>
                <a:pathLst>
                  <a:path extrusionOk="0" h="287" w="23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54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rect b="b" l="l" r="r" t="t"/>
                <a:pathLst>
                  <a:path extrusionOk="0" h="602" w="402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54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rect b="b" l="l" r="r" t="t"/>
                <a:pathLst>
                  <a:path extrusionOk="0" h="162" w="487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54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rect b="b" l="l" r="r" t="t"/>
                <a:pathLst>
                  <a:path extrusionOk="0" h="30" w="201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54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rect b="b" l="l" r="r" t="t"/>
                <a:pathLst>
                  <a:path extrusionOk="0" h="87" w="202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54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rect b="b" l="l" r="r" t="t"/>
                <a:pathLst>
                  <a:path extrusionOk="0" h="287" w="23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54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rect b="b" l="l" r="r" t="t"/>
                <a:pathLst>
                  <a:path extrusionOk="0" h="162" w="459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54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rect b="b" l="l" r="r" t="t"/>
                <a:pathLst>
                  <a:path extrusionOk="0" h="30" w="201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54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rect b="b" l="l" r="r" t="t"/>
                <a:pathLst>
                  <a:path extrusionOk="0" h="87" w="201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54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rect b="b" l="l" r="r" t="t"/>
                <a:pathLst>
                  <a:path extrusionOk="0" h="177" w="688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54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rect b="b" l="l" r="r" t="t"/>
                <a:pathLst>
                  <a:path extrusionOk="0" h="1088" w="43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54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rect b="b" l="l" r="r" t="t"/>
                <a:pathLst>
                  <a:path extrusionOk="0" h="1031" w="1146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54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rect b="b" l="l" r="r" t="t"/>
                <a:pathLst>
                  <a:path extrusionOk="0" h="373" w="43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54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rect b="b" l="l" r="r" t="t"/>
                <a:pathLst>
                  <a:path extrusionOk="0" h="2487" w="4609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54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rect b="b" l="l" r="r" t="t"/>
                <a:pathLst>
                  <a:path extrusionOk="0" h="745" w="126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54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rect b="b" l="l" r="r" t="t"/>
                <a:pathLst>
                  <a:path extrusionOk="0" h="3218" w="2033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54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rect b="b" l="l" r="r" t="t"/>
                <a:pathLst>
                  <a:path extrusionOk="0" h="4551" w="4609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54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rect b="b" l="l" r="r" t="t"/>
                <a:pathLst>
                  <a:path extrusionOk="0" h="4551" w="4608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54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rect b="b" l="l" r="r" t="t"/>
                <a:pathLst>
                  <a:path extrusionOk="0" h="688" w="1833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54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rect b="b" l="l" r="r" t="t"/>
                <a:pathLst>
                  <a:path extrusionOk="0" h="430" w="1117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54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rect b="b" l="l" r="r" t="t"/>
                <a:pathLst>
                  <a:path extrusionOk="0" h="430" w="1146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54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rect b="b" l="l" r="r" t="t"/>
                <a:pathLst>
                  <a:path extrusionOk="0" h="688" w="1833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54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rect b="b" l="l" r="r" t="t"/>
                <a:pathLst>
                  <a:path extrusionOk="0" h="1503" w="909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54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rect b="b" l="l" r="r" t="t"/>
                <a:pathLst>
                  <a:path extrusionOk="0" h="1174" w="252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3" name="Google Shape;743;p54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rect b="b" l="l" r="r" t="t"/>
              <a:pathLst>
                <a:path extrusionOk="0" h="1770" w="1769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4" name="Google Shape;744;p54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745" name="Google Shape;745;p54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rect b="b" l="l" r="r" t="t"/>
                <a:pathLst>
                  <a:path extrusionOk="0" h="1860" w="1789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7C4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54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rect b="b" l="l" r="r" t="t"/>
                <a:pathLst>
                  <a:path extrusionOk="0" h="3435" w="5868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54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rect b="b" l="l" r="r" t="t"/>
                <a:pathLst>
                  <a:path extrusionOk="0" h="1546" w="1432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54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rect b="b" l="l" r="r" t="t"/>
                <a:pathLst>
                  <a:path extrusionOk="0" h="1888" w="1788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7C4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54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rect b="b" l="l" r="r" t="t"/>
                <a:pathLst>
                  <a:path extrusionOk="0" h="3437" w="5839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54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rect b="b" l="l" r="r" t="t"/>
                <a:pathLst>
                  <a:path extrusionOk="0" h="1919" w="166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54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rect b="b" l="l" r="r" t="t"/>
                <a:pathLst>
                  <a:path extrusionOk="0" h="11220" w="2663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54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rect b="b" l="l" r="r" t="t"/>
                <a:pathLst>
                  <a:path extrusionOk="0" h="653" w="2205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54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rect b="b" l="l" r="r" t="t"/>
                <a:pathLst>
                  <a:path extrusionOk="0" h="11220" w="2577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54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rect b="b" l="l" r="r" t="t"/>
                <a:pathLst>
                  <a:path extrusionOk="0" h="653" w="2214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54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rect b="b" l="l" r="r" t="t"/>
                <a:pathLst>
                  <a:path extrusionOk="0" h="2037" w="2148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54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rect b="b" l="l" r="r" t="t"/>
                <a:pathLst>
                  <a:path extrusionOk="0" h="10161" w="6126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54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rect b="b" l="l" r="r" t="t"/>
                <a:pathLst>
                  <a:path extrusionOk="0" h="7643" w="5639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54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rect b="b" l="l" r="r" t="t"/>
                <a:pathLst>
                  <a:path extrusionOk="0" h="7614" w="574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54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rect b="b" l="l" r="r" t="t"/>
                <a:pathLst>
                  <a:path extrusionOk="0" h="1460" w="1146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7C4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54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rect b="b" l="l" r="r" t="t"/>
                <a:pathLst>
                  <a:path extrusionOk="0" h="769" w="1146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54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rect b="b" l="l" r="r" t="t"/>
                <a:pathLst>
                  <a:path extrusionOk="0" h="3084" w="3714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7C4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54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rect b="b" l="l" r="r" t="t"/>
                <a:pathLst>
                  <a:path extrusionOk="0" h="530" w="459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54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rect b="b" l="l" r="r" t="t"/>
                <a:pathLst>
                  <a:path extrusionOk="0" h="316" w="258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54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rect b="b" l="l" r="r" t="t"/>
                <a:pathLst>
                  <a:path extrusionOk="0" h="660" w="459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54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rect b="b" l="l" r="r" t="t"/>
                <a:pathLst>
                  <a:path extrusionOk="0" h="189" w="545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54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rect b="b" l="l" r="r" t="t"/>
                <a:pathLst>
                  <a:path extrusionOk="0" h="316" w="288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54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rect b="b" l="l" r="r" t="t"/>
                <a:pathLst>
                  <a:path extrusionOk="0" h="198" w="573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54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rect b="b" l="l" r="r" t="t"/>
                <a:pathLst>
                  <a:path extrusionOk="0" h="2663" w="3979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54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rect b="b" l="l" r="r" t="t"/>
                <a:pathLst>
                  <a:path extrusionOk="0" h="405" w="1146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7C4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54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rect b="b" l="l" r="r" t="t"/>
                <a:pathLst>
                  <a:path extrusionOk="0" h="493" w="888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54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rect b="b" l="l" r="r" t="t"/>
                <a:pathLst>
                  <a:path extrusionOk="0" h="15112" w="3578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54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rect b="b" l="l" r="r" t="t"/>
                <a:pathLst>
                  <a:path extrusionOk="0" h="15112" w="3435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54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rect b="b" l="l" r="r" t="t"/>
                <a:pathLst>
                  <a:path extrusionOk="0" h="3922" w="687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54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rect b="b" l="l" r="r" t="t"/>
                <a:pathLst>
                  <a:path extrusionOk="0" h="3922" w="688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54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rect b="b" l="l" r="r" t="t"/>
                <a:pathLst>
                  <a:path extrusionOk="0" h="201" w="1232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54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rect b="b" l="l" r="r" t="t"/>
                <a:pathLst>
                  <a:path extrusionOk="0" h="201" w="1232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54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rect b="b" l="l" r="r" t="t"/>
                <a:pathLst>
                  <a:path extrusionOk="0" h="4981" w="3693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54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rect b="b" l="l" r="r" t="t"/>
                <a:pathLst>
                  <a:path extrusionOk="0" h="4580" w="3349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54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rect b="b" l="l" r="r" t="t"/>
                <a:pathLst>
                  <a:path extrusionOk="0" h="545" w="545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54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rect b="b" l="l" r="r" t="t"/>
                <a:pathLst>
                  <a:path extrusionOk="0" h="144" w="2405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54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rect b="b" l="l" r="r" t="t"/>
                <a:pathLst>
                  <a:path extrusionOk="0" h="144" w="2405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54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rect b="b" l="l" r="r" t="t"/>
                <a:pathLst>
                  <a:path extrusionOk="0" h="172" w="2405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54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rect b="b" l="l" r="r" t="t"/>
                <a:pathLst>
                  <a:path extrusionOk="0" h="173" w="2405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54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rect b="b" l="l" r="r" t="t"/>
                <a:pathLst>
                  <a:path extrusionOk="0" h="173" w="2405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54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rect b="b" l="l" r="r" t="t"/>
                <a:pathLst>
                  <a:path extrusionOk="0" h="173" w="774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54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rect b="b" l="l" r="r" t="t"/>
                <a:pathLst>
                  <a:path extrusionOk="0" h="173" w="802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54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rect b="b" l="l" r="r" t="t"/>
                <a:pathLst>
                  <a:path extrusionOk="0" h="202" w="1461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54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rect b="b" l="l" r="r" t="t"/>
                <a:pathLst>
                  <a:path extrusionOk="0" h="402" w="1289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54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rect b="b" l="l" r="r" t="t"/>
                <a:pathLst>
                  <a:path extrusionOk="0" h="316" w="602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54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rect b="b" l="l" r="r" t="t"/>
                <a:pathLst>
                  <a:path extrusionOk="0" fill="none" h="2576" w="1203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cap="flat" cmpd="sng" w="9300">
                <a:solidFill>
                  <a:schemeClr val="dk1"/>
                </a:solidFill>
                <a:prstDash val="solid"/>
                <a:miter lim="286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54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rect b="b" l="l" r="r" t="t"/>
                <a:pathLst>
                  <a:path extrusionOk="0" h="545" w="516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54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rect b="b" l="l" r="r" t="t"/>
                <a:pathLst>
                  <a:path extrusionOk="0" h="316" w="288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54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rect b="b" l="l" r="r" t="t"/>
                <a:pathLst>
                  <a:path extrusionOk="0" fill="none" h="1203" w="974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cap="flat" cmpd="sng" w="9300">
                <a:solidFill>
                  <a:schemeClr val="dk1"/>
                </a:solidFill>
                <a:prstDash val="solid"/>
                <a:miter lim="286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54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rect b="b" l="l" r="r" t="t"/>
                <a:pathLst>
                  <a:path extrusionOk="0" fill="none" h="1489" w="946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cap="flat" cmpd="sng" w="9300">
                <a:solidFill>
                  <a:srgbClr val="C4CFE2"/>
                </a:solidFill>
                <a:prstDash val="solid"/>
                <a:miter lim="286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54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rect b="b" l="l" r="r" t="t"/>
                <a:pathLst>
                  <a:path extrusionOk="0" fill="none" h="774" w="888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cap="flat" cmpd="sng" w="9300">
                <a:solidFill>
                  <a:schemeClr val="dk1"/>
                </a:solidFill>
                <a:prstDash val="solid"/>
                <a:miter lim="286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54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rect b="b" l="l" r="r" t="t"/>
                <a:pathLst>
                  <a:path extrusionOk="0" fill="none" h="1" w="172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cap="flat" cmpd="sng" w="9300">
                <a:solidFill>
                  <a:schemeClr val="lt2"/>
                </a:solidFill>
                <a:prstDash val="solid"/>
                <a:miter lim="286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54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rect b="b" l="l" r="r" t="t"/>
                <a:pathLst>
                  <a:path extrusionOk="0" fill="none" h="1" w="173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cap="flat" cmpd="sng" w="9300">
                <a:solidFill>
                  <a:schemeClr val="lt2"/>
                </a:solidFill>
                <a:prstDash val="solid"/>
                <a:miter lim="286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8" name="Google Shape;798;p54"/>
            <p:cNvSpPr/>
            <p:nvPr/>
          </p:nvSpPr>
          <p:spPr>
            <a:xfrm>
              <a:off x="8316534" y="1675523"/>
              <a:ext cx="217946" cy="186632"/>
            </a:xfrm>
            <a:custGeom>
              <a:rect b="b" l="l" r="r" t="t"/>
              <a:pathLst>
                <a:path extrusionOk="0" h="5835" w="6814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4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rect b="b" l="l" r="r" t="t"/>
              <a:pathLst>
                <a:path extrusionOk="0" h="2444" w="6794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4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rect b="b" l="l" r="r" t="t"/>
              <a:pathLst>
                <a:path extrusionOk="0" h="1770" w="1769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4"/>
            <p:cNvSpPr/>
            <p:nvPr/>
          </p:nvSpPr>
          <p:spPr>
            <a:xfrm>
              <a:off x="7064454" y="3163620"/>
              <a:ext cx="350269" cy="345486"/>
            </a:xfrm>
            <a:custGeom>
              <a:rect b="b" l="l" r="r" t="t"/>
              <a:pathLst>
                <a:path extrusionOk="0" h="4190" w="4248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9" name="Google Shape;1539;p8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540" name="Google Shape;1540;p81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41" name="Google Shape;1541;p8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542" name="Google Shape;1542;p8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8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8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45" name="Google Shape;1545;p81"/>
          <p:cNvSpPr txBox="1"/>
          <p:nvPr/>
        </p:nvSpPr>
        <p:spPr>
          <a:xfrm>
            <a:off x="497550" y="470400"/>
            <a:ext cx="81489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How to Create a GitHub Repository (yay for version control!)</a:t>
            </a:r>
            <a:endParaRPr b="1" sz="20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6" name="Google Shape;1546;p81"/>
          <p:cNvSpPr txBox="1"/>
          <p:nvPr/>
        </p:nvSpPr>
        <p:spPr>
          <a:xfrm>
            <a:off x="811050" y="1170157"/>
            <a:ext cx="75219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lata"/>
                <a:ea typeface="Alata"/>
                <a:cs typeface="Alata"/>
                <a:sym typeface="Alata"/>
              </a:rPr>
              <a:t>3(b)</a:t>
            </a:r>
            <a:r>
              <a:rPr lang="en" sz="1300">
                <a:latin typeface="Alata"/>
                <a:ea typeface="Alata"/>
                <a:cs typeface="Alata"/>
                <a:sym typeface="Alata"/>
              </a:rPr>
              <a:t>. If you </a:t>
            </a:r>
            <a:r>
              <a:rPr lang="en" sz="1300">
                <a:latin typeface="Alata"/>
                <a:ea typeface="Alata"/>
                <a:cs typeface="Alata"/>
                <a:sym typeface="Alata"/>
              </a:rPr>
              <a:t>click</a:t>
            </a:r>
            <a:r>
              <a:rPr lang="en" sz="1300">
                <a:latin typeface="Alata"/>
                <a:ea typeface="Alata"/>
                <a:cs typeface="Alata"/>
                <a:sym typeface="Alata"/>
              </a:rPr>
              <a:t> “create a new file,” entitle it “.gitkeep” and </a:t>
            </a:r>
            <a:r>
              <a:rPr lang="en" sz="1300">
                <a:latin typeface="Alata"/>
                <a:ea typeface="Alata"/>
                <a:cs typeface="Alata"/>
                <a:sym typeface="Alata"/>
              </a:rPr>
              <a:t>click</a:t>
            </a:r>
            <a:r>
              <a:rPr lang="en" sz="1300">
                <a:latin typeface="Alata"/>
                <a:ea typeface="Alata"/>
                <a:cs typeface="Alata"/>
                <a:sym typeface="Alata"/>
              </a:rPr>
              <a:t> “Commit changes”</a:t>
            </a:r>
            <a:endParaRPr sz="1300"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547" name="Google Shape;1547;p81" title="Screenshot 2026-01-20 at 3.48.2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825" y="1612057"/>
            <a:ext cx="6448358" cy="2962844"/>
          </a:xfrm>
          <a:prstGeom prst="rect">
            <a:avLst/>
          </a:prstGeom>
          <a:noFill/>
          <a:ln>
            <a:noFill/>
          </a:ln>
        </p:spPr>
      </p:pic>
      <p:sp>
        <p:nvSpPr>
          <p:cNvPr id="1548" name="Google Shape;1548;p81"/>
          <p:cNvSpPr/>
          <p:nvPr/>
        </p:nvSpPr>
        <p:spPr>
          <a:xfrm>
            <a:off x="7081775" y="2128350"/>
            <a:ext cx="633600" cy="152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3" name="Google Shape;1553;p8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554" name="Google Shape;1554;p82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5" name="Google Shape;1555;p8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556" name="Google Shape;1556;p8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8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8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59" name="Google Shape;1559;p82"/>
          <p:cNvSpPr txBox="1"/>
          <p:nvPr/>
        </p:nvSpPr>
        <p:spPr>
          <a:xfrm>
            <a:off x="497550" y="470400"/>
            <a:ext cx="81489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E2127"/>
                </a:solidFill>
                <a:latin typeface="Montserrat"/>
                <a:ea typeface="Montserrat"/>
                <a:cs typeface="Montserrat"/>
                <a:sym typeface="Montserrat"/>
              </a:rPr>
              <a:t>How to Create a GitHub Repository (yay for version control!)</a:t>
            </a:r>
            <a:endParaRPr b="1" sz="2000">
              <a:solidFill>
                <a:srgbClr val="2E21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0" name="Google Shape;1560;p82"/>
          <p:cNvSpPr txBox="1"/>
          <p:nvPr/>
        </p:nvSpPr>
        <p:spPr>
          <a:xfrm>
            <a:off x="944925" y="1041232"/>
            <a:ext cx="75219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lata"/>
                <a:ea typeface="Alata"/>
                <a:cs typeface="Alata"/>
                <a:sym typeface="Alata"/>
              </a:rPr>
              <a:t>4</a:t>
            </a:r>
            <a:r>
              <a:rPr lang="en" sz="1300">
                <a:latin typeface="Alata"/>
                <a:ea typeface="Alata"/>
                <a:cs typeface="Alata"/>
                <a:sym typeface="Alata"/>
              </a:rPr>
              <a:t>. Your repo is made! Continue </a:t>
            </a:r>
            <a:r>
              <a:rPr lang="en" sz="1300">
                <a:latin typeface="Alata"/>
                <a:ea typeface="Alata"/>
                <a:cs typeface="Alata"/>
                <a:sym typeface="Alata"/>
              </a:rPr>
              <a:t>adding to it by clicking the “Add file” dropdown menu</a:t>
            </a:r>
            <a:endParaRPr sz="1300"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561" name="Google Shape;1561;p82" title="Screenshot 2026-01-20 at 3.48.5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352" y="1483124"/>
            <a:ext cx="7651052" cy="350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82"/>
          <p:cNvSpPr/>
          <p:nvPr/>
        </p:nvSpPr>
        <p:spPr>
          <a:xfrm>
            <a:off x="5067475" y="2489400"/>
            <a:ext cx="506700" cy="158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5"/>
          <p:cNvSpPr/>
          <p:nvPr/>
        </p:nvSpPr>
        <p:spPr>
          <a:xfrm>
            <a:off x="164700" y="481400"/>
            <a:ext cx="3808500" cy="506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7" name="Google Shape;807;p55"/>
          <p:cNvSpPr txBox="1"/>
          <p:nvPr>
            <p:ph type="title"/>
          </p:nvPr>
        </p:nvSpPr>
        <p:spPr>
          <a:xfrm>
            <a:off x="129856" y="409306"/>
            <a:ext cx="39747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Icebreaker - Week 3</a:t>
            </a:r>
            <a:endParaRPr sz="3200"/>
          </a:p>
        </p:txBody>
      </p:sp>
      <p:sp>
        <p:nvSpPr>
          <p:cNvPr id="808" name="Google Shape;808;p55"/>
          <p:cNvSpPr txBox="1"/>
          <p:nvPr/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809" name="Google Shape;809;p55"/>
          <p:cNvSpPr txBox="1"/>
          <p:nvPr/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810" name="Google Shape;810;p55"/>
          <p:cNvSpPr txBox="1"/>
          <p:nvPr/>
        </p:nvSpPr>
        <p:spPr>
          <a:xfrm>
            <a:off x="129850" y="1128269"/>
            <a:ext cx="86400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lata"/>
                <a:ea typeface="Alata"/>
                <a:cs typeface="Alata"/>
                <a:sym typeface="Alata"/>
              </a:rPr>
              <a:t>What would your dream exotic pet be? (No cats, dogs, hamsters, etc.)</a:t>
            </a:r>
            <a:endParaRPr sz="1900"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11" name="Google Shape;811;p55"/>
          <p:cNvSpPr txBox="1"/>
          <p:nvPr/>
        </p:nvSpPr>
        <p:spPr>
          <a:xfrm>
            <a:off x="261250" y="1696375"/>
            <a:ext cx="32928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Share with the people around you!! :)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2" name="Google Shape;8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41" y="2297525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975" y="1989000"/>
            <a:ext cx="4104050" cy="22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55"/>
          <p:cNvSpPr txBox="1"/>
          <p:nvPr/>
        </p:nvSpPr>
        <p:spPr>
          <a:xfrm>
            <a:off x="5268525" y="4506050"/>
            <a:ext cx="3808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Note: that’s actually a Fennec Fox!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6"/>
          <p:cNvSpPr txBox="1"/>
          <p:nvPr>
            <p:ph type="title"/>
          </p:nvPr>
        </p:nvSpPr>
        <p:spPr>
          <a:xfrm>
            <a:off x="3370400" y="1500813"/>
            <a:ext cx="39216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Feature Engineering</a:t>
            </a:r>
            <a:endParaRPr sz="3100"/>
          </a:p>
        </p:txBody>
      </p:sp>
      <p:grpSp>
        <p:nvGrpSpPr>
          <p:cNvPr id="820" name="Google Shape;820;p56"/>
          <p:cNvGrpSpPr/>
          <p:nvPr/>
        </p:nvGrpSpPr>
        <p:grpSpPr>
          <a:xfrm>
            <a:off x="7328375" y="1705825"/>
            <a:ext cx="1003300" cy="2676625"/>
            <a:chOff x="4106525" y="1454125"/>
            <a:chExt cx="1003300" cy="2676625"/>
          </a:xfrm>
        </p:grpSpPr>
        <p:sp>
          <p:nvSpPr>
            <p:cNvPr id="821" name="Google Shape;821;p56"/>
            <p:cNvSpPr/>
            <p:nvPr/>
          </p:nvSpPr>
          <p:spPr>
            <a:xfrm>
              <a:off x="4470225" y="1583075"/>
              <a:ext cx="257475" cy="360675"/>
            </a:xfrm>
            <a:custGeom>
              <a:rect b="b" l="l" r="r" t="t"/>
              <a:pathLst>
                <a:path extrusionOk="0" h="14427" w="10299">
                  <a:moveTo>
                    <a:pt x="700" y="1"/>
                  </a:moveTo>
                  <a:cubicBezTo>
                    <a:pt x="507" y="1"/>
                    <a:pt x="362" y="150"/>
                    <a:pt x="207" y="460"/>
                  </a:cubicBezTo>
                  <a:cubicBezTo>
                    <a:pt x="89" y="696"/>
                    <a:pt x="59" y="932"/>
                    <a:pt x="30" y="1168"/>
                  </a:cubicBezTo>
                  <a:cubicBezTo>
                    <a:pt x="0" y="1670"/>
                    <a:pt x="177" y="2968"/>
                    <a:pt x="177" y="3145"/>
                  </a:cubicBezTo>
                  <a:cubicBezTo>
                    <a:pt x="148" y="3794"/>
                    <a:pt x="148" y="4443"/>
                    <a:pt x="177" y="5093"/>
                  </a:cubicBezTo>
                  <a:cubicBezTo>
                    <a:pt x="207" y="6804"/>
                    <a:pt x="1003" y="8014"/>
                    <a:pt x="2508" y="8752"/>
                  </a:cubicBezTo>
                  <a:cubicBezTo>
                    <a:pt x="2626" y="8781"/>
                    <a:pt x="2803" y="8870"/>
                    <a:pt x="2980" y="8929"/>
                  </a:cubicBezTo>
                  <a:cubicBezTo>
                    <a:pt x="3010" y="8958"/>
                    <a:pt x="3039" y="8958"/>
                    <a:pt x="3069" y="8958"/>
                  </a:cubicBezTo>
                  <a:cubicBezTo>
                    <a:pt x="3423" y="9106"/>
                    <a:pt x="3807" y="9224"/>
                    <a:pt x="4013" y="9224"/>
                  </a:cubicBezTo>
                  <a:cubicBezTo>
                    <a:pt x="4146" y="9233"/>
                    <a:pt x="4278" y="9238"/>
                    <a:pt x="4408" y="9238"/>
                  </a:cubicBezTo>
                  <a:cubicBezTo>
                    <a:pt x="5520" y="9238"/>
                    <a:pt x="6519" y="8892"/>
                    <a:pt x="7259" y="8073"/>
                  </a:cubicBezTo>
                  <a:cubicBezTo>
                    <a:pt x="7264" y="8067"/>
                    <a:pt x="7268" y="8065"/>
                    <a:pt x="7270" y="8065"/>
                  </a:cubicBezTo>
                  <a:lnTo>
                    <a:pt x="7270" y="8065"/>
                  </a:lnTo>
                  <a:cubicBezTo>
                    <a:pt x="7278" y="8065"/>
                    <a:pt x="7254" y="8113"/>
                    <a:pt x="7229" y="8161"/>
                  </a:cubicBezTo>
                  <a:cubicBezTo>
                    <a:pt x="6573" y="9500"/>
                    <a:pt x="5567" y="10232"/>
                    <a:pt x="4169" y="10232"/>
                  </a:cubicBezTo>
                  <a:cubicBezTo>
                    <a:pt x="3995" y="10232"/>
                    <a:pt x="3815" y="10220"/>
                    <a:pt x="3630" y="10197"/>
                  </a:cubicBezTo>
                  <a:cubicBezTo>
                    <a:pt x="3600" y="10197"/>
                    <a:pt x="3571" y="10197"/>
                    <a:pt x="3512" y="10168"/>
                  </a:cubicBezTo>
                  <a:lnTo>
                    <a:pt x="3512" y="10168"/>
                  </a:lnTo>
                  <a:lnTo>
                    <a:pt x="3600" y="10906"/>
                  </a:lnTo>
                  <a:cubicBezTo>
                    <a:pt x="3630" y="11024"/>
                    <a:pt x="3630" y="11142"/>
                    <a:pt x="3600" y="11260"/>
                  </a:cubicBezTo>
                  <a:lnTo>
                    <a:pt x="2715" y="11437"/>
                  </a:lnTo>
                  <a:cubicBezTo>
                    <a:pt x="2626" y="11525"/>
                    <a:pt x="2007" y="12351"/>
                    <a:pt x="2331" y="13207"/>
                  </a:cubicBezTo>
                  <a:cubicBezTo>
                    <a:pt x="2508" y="13650"/>
                    <a:pt x="2862" y="13886"/>
                    <a:pt x="3098" y="14004"/>
                  </a:cubicBezTo>
                  <a:cubicBezTo>
                    <a:pt x="3533" y="14282"/>
                    <a:pt x="4069" y="14427"/>
                    <a:pt x="4618" y="14427"/>
                  </a:cubicBezTo>
                  <a:cubicBezTo>
                    <a:pt x="5001" y="14427"/>
                    <a:pt x="5390" y="14356"/>
                    <a:pt x="5754" y="14210"/>
                  </a:cubicBezTo>
                  <a:cubicBezTo>
                    <a:pt x="7731" y="13473"/>
                    <a:pt x="8144" y="10906"/>
                    <a:pt x="8144" y="10581"/>
                  </a:cubicBezTo>
                  <a:cubicBezTo>
                    <a:pt x="8174" y="10197"/>
                    <a:pt x="8174" y="9814"/>
                    <a:pt x="8203" y="9430"/>
                  </a:cubicBezTo>
                  <a:cubicBezTo>
                    <a:pt x="8233" y="8338"/>
                    <a:pt x="8233" y="7247"/>
                    <a:pt x="8292" y="6125"/>
                  </a:cubicBezTo>
                  <a:cubicBezTo>
                    <a:pt x="8292" y="5789"/>
                    <a:pt x="8425" y="5533"/>
                    <a:pt x="8817" y="5533"/>
                  </a:cubicBezTo>
                  <a:cubicBezTo>
                    <a:pt x="8838" y="5533"/>
                    <a:pt x="8859" y="5534"/>
                    <a:pt x="8882" y="5535"/>
                  </a:cubicBezTo>
                  <a:cubicBezTo>
                    <a:pt x="9236" y="5535"/>
                    <a:pt x="9531" y="5388"/>
                    <a:pt x="9767" y="5093"/>
                  </a:cubicBezTo>
                  <a:cubicBezTo>
                    <a:pt x="10298" y="4473"/>
                    <a:pt x="10210" y="3794"/>
                    <a:pt x="9472" y="3086"/>
                  </a:cubicBezTo>
                  <a:cubicBezTo>
                    <a:pt x="9273" y="2898"/>
                    <a:pt x="9016" y="2810"/>
                    <a:pt x="8748" y="2810"/>
                  </a:cubicBezTo>
                  <a:cubicBezTo>
                    <a:pt x="8300" y="2810"/>
                    <a:pt x="7820" y="3056"/>
                    <a:pt x="7525" y="3499"/>
                  </a:cubicBezTo>
                  <a:cubicBezTo>
                    <a:pt x="7436" y="3647"/>
                    <a:pt x="7436" y="3853"/>
                    <a:pt x="7229" y="3942"/>
                  </a:cubicBezTo>
                  <a:cubicBezTo>
                    <a:pt x="7170" y="3765"/>
                    <a:pt x="7170" y="3588"/>
                    <a:pt x="7170" y="3470"/>
                  </a:cubicBezTo>
                  <a:cubicBezTo>
                    <a:pt x="7259" y="2821"/>
                    <a:pt x="7141" y="2230"/>
                    <a:pt x="6728" y="1699"/>
                  </a:cubicBezTo>
                  <a:cubicBezTo>
                    <a:pt x="6580" y="1493"/>
                    <a:pt x="6492" y="1198"/>
                    <a:pt x="6462" y="932"/>
                  </a:cubicBezTo>
                  <a:cubicBezTo>
                    <a:pt x="6371" y="382"/>
                    <a:pt x="6154" y="134"/>
                    <a:pt x="5744" y="134"/>
                  </a:cubicBezTo>
                  <a:cubicBezTo>
                    <a:pt x="5626" y="134"/>
                    <a:pt x="5492" y="155"/>
                    <a:pt x="5341" y="194"/>
                  </a:cubicBezTo>
                  <a:cubicBezTo>
                    <a:pt x="4957" y="312"/>
                    <a:pt x="4574" y="489"/>
                    <a:pt x="4161" y="548"/>
                  </a:cubicBezTo>
                  <a:cubicBezTo>
                    <a:pt x="3688" y="643"/>
                    <a:pt x="3221" y="732"/>
                    <a:pt x="2766" y="732"/>
                  </a:cubicBezTo>
                  <a:cubicBezTo>
                    <a:pt x="2227" y="732"/>
                    <a:pt x="1706" y="608"/>
                    <a:pt x="1210" y="224"/>
                  </a:cubicBezTo>
                  <a:cubicBezTo>
                    <a:pt x="1001" y="77"/>
                    <a:pt x="838" y="1"/>
                    <a:pt x="700" y="1"/>
                  </a:cubicBezTo>
                  <a:close/>
                </a:path>
              </a:pathLst>
            </a:custGeom>
            <a:solidFill>
              <a:srgbClr val="924B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6"/>
            <p:cNvSpPr/>
            <p:nvPr/>
          </p:nvSpPr>
          <p:spPr>
            <a:xfrm>
              <a:off x="4444400" y="1454125"/>
              <a:ext cx="286975" cy="234875"/>
            </a:xfrm>
            <a:custGeom>
              <a:rect b="b" l="l" r="r" t="t"/>
              <a:pathLst>
                <a:path extrusionOk="0" h="9395" w="11479">
                  <a:moveTo>
                    <a:pt x="4247" y="0"/>
                  </a:moveTo>
                  <a:cubicBezTo>
                    <a:pt x="3889" y="0"/>
                    <a:pt x="3527" y="44"/>
                    <a:pt x="3158" y="130"/>
                  </a:cubicBezTo>
                  <a:cubicBezTo>
                    <a:pt x="1446" y="513"/>
                    <a:pt x="532" y="2048"/>
                    <a:pt x="1004" y="3729"/>
                  </a:cubicBezTo>
                  <a:cubicBezTo>
                    <a:pt x="1033" y="3936"/>
                    <a:pt x="1151" y="4113"/>
                    <a:pt x="974" y="4320"/>
                  </a:cubicBezTo>
                  <a:cubicBezTo>
                    <a:pt x="0" y="5500"/>
                    <a:pt x="177" y="6651"/>
                    <a:pt x="1063" y="7772"/>
                  </a:cubicBezTo>
                  <a:cubicBezTo>
                    <a:pt x="1328" y="7595"/>
                    <a:pt x="1181" y="7300"/>
                    <a:pt x="1181" y="7064"/>
                  </a:cubicBezTo>
                  <a:cubicBezTo>
                    <a:pt x="1210" y="6474"/>
                    <a:pt x="1151" y="5913"/>
                    <a:pt x="1505" y="5382"/>
                  </a:cubicBezTo>
                  <a:cubicBezTo>
                    <a:pt x="1593" y="5277"/>
                    <a:pt x="1659" y="5203"/>
                    <a:pt x="1742" y="5203"/>
                  </a:cubicBezTo>
                  <a:cubicBezTo>
                    <a:pt x="1799" y="5203"/>
                    <a:pt x="1864" y="5239"/>
                    <a:pt x="1948" y="5323"/>
                  </a:cubicBezTo>
                  <a:cubicBezTo>
                    <a:pt x="2469" y="5867"/>
                    <a:pt x="3112" y="6045"/>
                    <a:pt x="3797" y="6045"/>
                  </a:cubicBezTo>
                  <a:cubicBezTo>
                    <a:pt x="4004" y="6045"/>
                    <a:pt x="4214" y="6029"/>
                    <a:pt x="4427" y="6002"/>
                  </a:cubicBezTo>
                  <a:cubicBezTo>
                    <a:pt x="5105" y="5943"/>
                    <a:pt x="5754" y="5706"/>
                    <a:pt x="6404" y="5500"/>
                  </a:cubicBezTo>
                  <a:cubicBezTo>
                    <a:pt x="6565" y="5454"/>
                    <a:pt x="6698" y="5430"/>
                    <a:pt x="6809" y="5430"/>
                  </a:cubicBezTo>
                  <a:cubicBezTo>
                    <a:pt x="7123" y="5430"/>
                    <a:pt x="7253" y="5624"/>
                    <a:pt x="7318" y="6061"/>
                  </a:cubicBezTo>
                  <a:cubicBezTo>
                    <a:pt x="7377" y="6356"/>
                    <a:pt x="7436" y="6680"/>
                    <a:pt x="7613" y="6916"/>
                  </a:cubicBezTo>
                  <a:cubicBezTo>
                    <a:pt x="8085" y="7447"/>
                    <a:pt x="8085" y="8097"/>
                    <a:pt x="8056" y="8746"/>
                  </a:cubicBezTo>
                  <a:cubicBezTo>
                    <a:pt x="8056" y="8864"/>
                    <a:pt x="8056" y="9011"/>
                    <a:pt x="8056" y="9129"/>
                  </a:cubicBezTo>
                  <a:cubicBezTo>
                    <a:pt x="8056" y="9277"/>
                    <a:pt x="8056" y="9395"/>
                    <a:pt x="8262" y="9395"/>
                  </a:cubicBezTo>
                  <a:cubicBezTo>
                    <a:pt x="8410" y="9395"/>
                    <a:pt x="8469" y="9336"/>
                    <a:pt x="8528" y="9188"/>
                  </a:cubicBezTo>
                  <a:cubicBezTo>
                    <a:pt x="8845" y="8428"/>
                    <a:pt x="9192" y="8091"/>
                    <a:pt x="9743" y="8091"/>
                  </a:cubicBezTo>
                  <a:cubicBezTo>
                    <a:pt x="9961" y="8091"/>
                    <a:pt x="10212" y="8144"/>
                    <a:pt x="10505" y="8244"/>
                  </a:cubicBezTo>
                  <a:cubicBezTo>
                    <a:pt x="10741" y="7890"/>
                    <a:pt x="10859" y="7506"/>
                    <a:pt x="10977" y="7093"/>
                  </a:cubicBezTo>
                  <a:cubicBezTo>
                    <a:pt x="11479" y="5234"/>
                    <a:pt x="10830" y="3995"/>
                    <a:pt x="9000" y="3464"/>
                  </a:cubicBezTo>
                  <a:cubicBezTo>
                    <a:pt x="8115" y="3198"/>
                    <a:pt x="7554" y="2697"/>
                    <a:pt x="7259" y="1871"/>
                  </a:cubicBezTo>
                  <a:cubicBezTo>
                    <a:pt x="6935" y="985"/>
                    <a:pt x="6285" y="425"/>
                    <a:pt x="5400" y="159"/>
                  </a:cubicBezTo>
                  <a:cubicBezTo>
                    <a:pt x="5017" y="52"/>
                    <a:pt x="4634" y="0"/>
                    <a:pt x="4247" y="0"/>
                  </a:cubicBez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6"/>
            <p:cNvSpPr/>
            <p:nvPr/>
          </p:nvSpPr>
          <p:spPr>
            <a:xfrm>
              <a:off x="4549875" y="1766450"/>
              <a:ext cx="114375" cy="76300"/>
            </a:xfrm>
            <a:custGeom>
              <a:rect b="b" l="l" r="r" t="t"/>
              <a:pathLst>
                <a:path extrusionOk="0" h="3052" w="4575">
                  <a:moveTo>
                    <a:pt x="4575" y="0"/>
                  </a:moveTo>
                  <a:lnTo>
                    <a:pt x="4575" y="0"/>
                  </a:lnTo>
                  <a:cubicBezTo>
                    <a:pt x="3581" y="1118"/>
                    <a:pt x="2400" y="1650"/>
                    <a:pt x="1066" y="1650"/>
                  </a:cubicBezTo>
                  <a:cubicBezTo>
                    <a:pt x="815" y="1650"/>
                    <a:pt x="558" y="1631"/>
                    <a:pt x="296" y="1594"/>
                  </a:cubicBezTo>
                  <a:cubicBezTo>
                    <a:pt x="217" y="1594"/>
                    <a:pt x="139" y="1580"/>
                    <a:pt x="77" y="1580"/>
                  </a:cubicBezTo>
                  <a:cubicBezTo>
                    <a:pt x="47" y="1580"/>
                    <a:pt x="21" y="1584"/>
                    <a:pt x="1" y="1594"/>
                  </a:cubicBezTo>
                  <a:cubicBezTo>
                    <a:pt x="1" y="1623"/>
                    <a:pt x="1" y="1653"/>
                    <a:pt x="1" y="1682"/>
                  </a:cubicBezTo>
                  <a:cubicBezTo>
                    <a:pt x="1" y="1682"/>
                    <a:pt x="1" y="1682"/>
                    <a:pt x="1" y="1712"/>
                  </a:cubicBezTo>
                  <a:cubicBezTo>
                    <a:pt x="119" y="1771"/>
                    <a:pt x="237" y="1918"/>
                    <a:pt x="237" y="2066"/>
                  </a:cubicBezTo>
                  <a:lnTo>
                    <a:pt x="355" y="3039"/>
                  </a:lnTo>
                  <a:lnTo>
                    <a:pt x="591" y="3039"/>
                  </a:lnTo>
                  <a:cubicBezTo>
                    <a:pt x="691" y="3047"/>
                    <a:pt x="790" y="3051"/>
                    <a:pt x="889" y="3051"/>
                  </a:cubicBezTo>
                  <a:cubicBezTo>
                    <a:pt x="2654" y="3051"/>
                    <a:pt x="4183" y="1817"/>
                    <a:pt x="4575" y="0"/>
                  </a:cubicBezTo>
                  <a:close/>
                </a:path>
              </a:pathLst>
            </a:custGeom>
            <a:solidFill>
              <a:srgbClr val="292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6"/>
            <p:cNvSpPr/>
            <p:nvPr/>
          </p:nvSpPr>
          <p:spPr>
            <a:xfrm>
              <a:off x="4511525" y="1731675"/>
              <a:ext cx="67900" cy="24825"/>
            </a:xfrm>
            <a:custGeom>
              <a:rect b="b" l="l" r="r" t="t"/>
              <a:pathLst>
                <a:path extrusionOk="0" h="993" w="2716">
                  <a:moveTo>
                    <a:pt x="188" y="0"/>
                  </a:moveTo>
                  <a:cubicBezTo>
                    <a:pt x="134" y="0"/>
                    <a:pt x="87" y="26"/>
                    <a:pt x="60" y="122"/>
                  </a:cubicBezTo>
                  <a:cubicBezTo>
                    <a:pt x="1" y="240"/>
                    <a:pt x="89" y="358"/>
                    <a:pt x="178" y="476"/>
                  </a:cubicBezTo>
                  <a:cubicBezTo>
                    <a:pt x="410" y="824"/>
                    <a:pt x="799" y="992"/>
                    <a:pt x="1219" y="992"/>
                  </a:cubicBezTo>
                  <a:cubicBezTo>
                    <a:pt x="1759" y="992"/>
                    <a:pt x="2350" y="713"/>
                    <a:pt x="2715" y="181"/>
                  </a:cubicBezTo>
                  <a:cubicBezTo>
                    <a:pt x="1919" y="34"/>
                    <a:pt x="1151" y="63"/>
                    <a:pt x="384" y="34"/>
                  </a:cubicBezTo>
                  <a:cubicBezTo>
                    <a:pt x="321" y="34"/>
                    <a:pt x="250" y="0"/>
                    <a:pt x="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6"/>
            <p:cNvSpPr/>
            <p:nvPr/>
          </p:nvSpPr>
          <p:spPr>
            <a:xfrm>
              <a:off x="4559475" y="1627750"/>
              <a:ext cx="52400" cy="17100"/>
            </a:xfrm>
            <a:custGeom>
              <a:rect b="b" l="l" r="r" t="t"/>
              <a:pathLst>
                <a:path extrusionOk="0" h="684" w="2096">
                  <a:moveTo>
                    <a:pt x="404" y="0"/>
                  </a:moveTo>
                  <a:cubicBezTo>
                    <a:pt x="220" y="0"/>
                    <a:pt x="26" y="21"/>
                    <a:pt x="1" y="296"/>
                  </a:cubicBezTo>
                  <a:cubicBezTo>
                    <a:pt x="1" y="620"/>
                    <a:pt x="237" y="650"/>
                    <a:pt x="473" y="650"/>
                  </a:cubicBezTo>
                  <a:cubicBezTo>
                    <a:pt x="827" y="679"/>
                    <a:pt x="1210" y="679"/>
                    <a:pt x="1564" y="679"/>
                  </a:cubicBezTo>
                  <a:cubicBezTo>
                    <a:pt x="1627" y="679"/>
                    <a:pt x="1692" y="684"/>
                    <a:pt x="1755" y="684"/>
                  </a:cubicBezTo>
                  <a:cubicBezTo>
                    <a:pt x="1925" y="684"/>
                    <a:pt x="2074" y="652"/>
                    <a:pt x="2096" y="414"/>
                  </a:cubicBezTo>
                  <a:cubicBezTo>
                    <a:pt x="2096" y="119"/>
                    <a:pt x="1860" y="60"/>
                    <a:pt x="1623" y="60"/>
                  </a:cubicBezTo>
                  <a:cubicBezTo>
                    <a:pt x="1240" y="60"/>
                    <a:pt x="886" y="1"/>
                    <a:pt x="502" y="1"/>
                  </a:cubicBezTo>
                  <a:cubicBezTo>
                    <a:pt x="470" y="1"/>
                    <a:pt x="437" y="0"/>
                    <a:pt x="404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6"/>
            <p:cNvSpPr/>
            <p:nvPr/>
          </p:nvSpPr>
          <p:spPr>
            <a:xfrm>
              <a:off x="4480550" y="1626275"/>
              <a:ext cx="39850" cy="17000"/>
            </a:xfrm>
            <a:custGeom>
              <a:rect b="b" l="l" r="r" t="t"/>
              <a:pathLst>
                <a:path extrusionOk="0" h="680" w="1594">
                  <a:moveTo>
                    <a:pt x="384" y="1"/>
                  </a:moveTo>
                  <a:cubicBezTo>
                    <a:pt x="207" y="1"/>
                    <a:pt x="59" y="119"/>
                    <a:pt x="30" y="296"/>
                  </a:cubicBezTo>
                  <a:cubicBezTo>
                    <a:pt x="0" y="532"/>
                    <a:pt x="177" y="650"/>
                    <a:pt x="384" y="650"/>
                  </a:cubicBezTo>
                  <a:cubicBezTo>
                    <a:pt x="649" y="679"/>
                    <a:pt x="945" y="679"/>
                    <a:pt x="1210" y="679"/>
                  </a:cubicBezTo>
                  <a:cubicBezTo>
                    <a:pt x="1387" y="679"/>
                    <a:pt x="1564" y="620"/>
                    <a:pt x="1564" y="414"/>
                  </a:cubicBezTo>
                  <a:cubicBezTo>
                    <a:pt x="1594" y="178"/>
                    <a:pt x="1417" y="60"/>
                    <a:pt x="1210" y="60"/>
                  </a:cubicBezTo>
                  <a:cubicBezTo>
                    <a:pt x="945" y="30"/>
                    <a:pt x="679" y="30"/>
                    <a:pt x="384" y="1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6"/>
            <p:cNvSpPr/>
            <p:nvPr/>
          </p:nvSpPr>
          <p:spPr>
            <a:xfrm>
              <a:off x="4523475" y="1686775"/>
              <a:ext cx="24950" cy="35625"/>
            </a:xfrm>
            <a:custGeom>
              <a:rect b="b" l="l" r="r" t="t"/>
              <a:pathLst>
                <a:path extrusionOk="0" h="1425" w="998">
                  <a:moveTo>
                    <a:pt x="201" y="0"/>
                  </a:moveTo>
                  <a:cubicBezTo>
                    <a:pt x="83" y="266"/>
                    <a:pt x="54" y="502"/>
                    <a:pt x="54" y="768"/>
                  </a:cubicBezTo>
                  <a:cubicBezTo>
                    <a:pt x="0" y="1169"/>
                    <a:pt x="262" y="1425"/>
                    <a:pt x="642" y="1425"/>
                  </a:cubicBezTo>
                  <a:cubicBezTo>
                    <a:pt x="681" y="1425"/>
                    <a:pt x="721" y="1422"/>
                    <a:pt x="762" y="1417"/>
                  </a:cubicBezTo>
                  <a:cubicBezTo>
                    <a:pt x="850" y="1387"/>
                    <a:pt x="998" y="1387"/>
                    <a:pt x="998" y="1240"/>
                  </a:cubicBezTo>
                  <a:cubicBezTo>
                    <a:pt x="998" y="1122"/>
                    <a:pt x="880" y="1092"/>
                    <a:pt x="791" y="1092"/>
                  </a:cubicBezTo>
                  <a:cubicBezTo>
                    <a:pt x="744" y="1098"/>
                    <a:pt x="702" y="1100"/>
                    <a:pt x="663" y="1100"/>
                  </a:cubicBezTo>
                  <a:cubicBezTo>
                    <a:pt x="285" y="1100"/>
                    <a:pt x="269" y="850"/>
                    <a:pt x="349" y="502"/>
                  </a:cubicBezTo>
                  <a:cubicBezTo>
                    <a:pt x="378" y="354"/>
                    <a:pt x="408" y="177"/>
                    <a:pt x="201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6"/>
            <p:cNvSpPr/>
            <p:nvPr/>
          </p:nvSpPr>
          <p:spPr>
            <a:xfrm>
              <a:off x="4575700" y="1667600"/>
              <a:ext cx="17000" cy="17725"/>
            </a:xfrm>
            <a:custGeom>
              <a:rect b="b" l="l" r="r" t="t"/>
              <a:pathLst>
                <a:path extrusionOk="0" h="709" w="680">
                  <a:moveTo>
                    <a:pt x="296" y="0"/>
                  </a:moveTo>
                  <a:cubicBezTo>
                    <a:pt x="89" y="30"/>
                    <a:pt x="1" y="148"/>
                    <a:pt x="1" y="325"/>
                  </a:cubicBezTo>
                  <a:cubicBezTo>
                    <a:pt x="1" y="561"/>
                    <a:pt x="119" y="708"/>
                    <a:pt x="325" y="708"/>
                  </a:cubicBezTo>
                  <a:cubicBezTo>
                    <a:pt x="532" y="679"/>
                    <a:pt x="650" y="531"/>
                    <a:pt x="679" y="325"/>
                  </a:cubicBezTo>
                  <a:cubicBezTo>
                    <a:pt x="620" y="118"/>
                    <a:pt x="502" y="0"/>
                    <a:pt x="296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6"/>
            <p:cNvSpPr/>
            <p:nvPr/>
          </p:nvSpPr>
          <p:spPr>
            <a:xfrm>
              <a:off x="4496775" y="1667475"/>
              <a:ext cx="17725" cy="16475"/>
            </a:xfrm>
            <a:custGeom>
              <a:rect b="b" l="l" r="r" t="t"/>
              <a:pathLst>
                <a:path extrusionOk="0" h="659" w="709">
                  <a:moveTo>
                    <a:pt x="386" y="1"/>
                  </a:moveTo>
                  <a:cubicBezTo>
                    <a:pt x="366" y="1"/>
                    <a:pt x="346" y="2"/>
                    <a:pt x="325" y="5"/>
                  </a:cubicBezTo>
                  <a:cubicBezTo>
                    <a:pt x="118" y="35"/>
                    <a:pt x="0" y="182"/>
                    <a:pt x="30" y="389"/>
                  </a:cubicBezTo>
                  <a:cubicBezTo>
                    <a:pt x="30" y="548"/>
                    <a:pt x="125" y="659"/>
                    <a:pt x="293" y="659"/>
                  </a:cubicBezTo>
                  <a:cubicBezTo>
                    <a:pt x="313" y="659"/>
                    <a:pt x="333" y="657"/>
                    <a:pt x="355" y="654"/>
                  </a:cubicBezTo>
                  <a:cubicBezTo>
                    <a:pt x="561" y="654"/>
                    <a:pt x="709" y="536"/>
                    <a:pt x="679" y="300"/>
                  </a:cubicBezTo>
                  <a:cubicBezTo>
                    <a:pt x="653" y="115"/>
                    <a:pt x="555" y="1"/>
                    <a:pt x="386" y="1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6"/>
            <p:cNvSpPr/>
            <p:nvPr/>
          </p:nvSpPr>
          <p:spPr>
            <a:xfrm>
              <a:off x="4452500" y="1506975"/>
              <a:ext cx="64775" cy="58925"/>
            </a:xfrm>
            <a:custGeom>
              <a:rect b="b" l="l" r="r" t="t"/>
              <a:pathLst>
                <a:path extrusionOk="0" h="2357" w="2591">
                  <a:moveTo>
                    <a:pt x="340" y="0"/>
                  </a:moveTo>
                  <a:cubicBezTo>
                    <a:pt x="302" y="0"/>
                    <a:pt x="260" y="17"/>
                    <a:pt x="237" y="52"/>
                  </a:cubicBezTo>
                  <a:cubicBezTo>
                    <a:pt x="30" y="583"/>
                    <a:pt x="1" y="1261"/>
                    <a:pt x="385" y="1704"/>
                  </a:cubicBezTo>
                  <a:cubicBezTo>
                    <a:pt x="473" y="1852"/>
                    <a:pt x="591" y="1940"/>
                    <a:pt x="739" y="1999"/>
                  </a:cubicBezTo>
                  <a:cubicBezTo>
                    <a:pt x="916" y="2088"/>
                    <a:pt x="1093" y="2029"/>
                    <a:pt x="1240" y="2088"/>
                  </a:cubicBezTo>
                  <a:cubicBezTo>
                    <a:pt x="1653" y="2147"/>
                    <a:pt x="2067" y="2265"/>
                    <a:pt x="2450" y="2353"/>
                  </a:cubicBezTo>
                  <a:cubicBezTo>
                    <a:pt x="2459" y="2355"/>
                    <a:pt x="2468" y="2356"/>
                    <a:pt x="2476" y="2356"/>
                  </a:cubicBezTo>
                  <a:cubicBezTo>
                    <a:pt x="2572" y="2356"/>
                    <a:pt x="2591" y="2206"/>
                    <a:pt x="2509" y="2206"/>
                  </a:cubicBezTo>
                  <a:cubicBezTo>
                    <a:pt x="2126" y="2117"/>
                    <a:pt x="1771" y="1999"/>
                    <a:pt x="1417" y="1940"/>
                  </a:cubicBezTo>
                  <a:cubicBezTo>
                    <a:pt x="1329" y="1911"/>
                    <a:pt x="1270" y="1881"/>
                    <a:pt x="1211" y="1881"/>
                  </a:cubicBezTo>
                  <a:lnTo>
                    <a:pt x="916" y="1881"/>
                  </a:lnTo>
                  <a:cubicBezTo>
                    <a:pt x="768" y="1852"/>
                    <a:pt x="621" y="1734"/>
                    <a:pt x="532" y="1645"/>
                  </a:cubicBezTo>
                  <a:cubicBezTo>
                    <a:pt x="178" y="1232"/>
                    <a:pt x="237" y="583"/>
                    <a:pt x="414" y="111"/>
                  </a:cubicBezTo>
                  <a:cubicBezTo>
                    <a:pt x="450" y="39"/>
                    <a:pt x="399" y="0"/>
                    <a:pt x="340" y="0"/>
                  </a:cubicBez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6"/>
            <p:cNvSpPr/>
            <p:nvPr/>
          </p:nvSpPr>
          <p:spPr>
            <a:xfrm>
              <a:off x="4249650" y="2731325"/>
              <a:ext cx="684600" cy="1278425"/>
            </a:xfrm>
            <a:custGeom>
              <a:rect b="b" l="l" r="r" t="t"/>
              <a:pathLst>
                <a:path extrusionOk="0" h="51137" w="27384">
                  <a:moveTo>
                    <a:pt x="3305" y="1"/>
                  </a:moveTo>
                  <a:lnTo>
                    <a:pt x="0" y="51137"/>
                  </a:lnTo>
                  <a:lnTo>
                    <a:pt x="9679" y="51137"/>
                  </a:lnTo>
                  <a:lnTo>
                    <a:pt x="13515" y="17026"/>
                  </a:lnTo>
                  <a:lnTo>
                    <a:pt x="17705" y="51137"/>
                  </a:lnTo>
                  <a:lnTo>
                    <a:pt x="27383" y="51137"/>
                  </a:lnTo>
                  <a:lnTo>
                    <a:pt x="246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6"/>
            <p:cNvSpPr/>
            <p:nvPr/>
          </p:nvSpPr>
          <p:spPr>
            <a:xfrm>
              <a:off x="4805875" y="2861900"/>
              <a:ext cx="93700" cy="1130150"/>
            </a:xfrm>
            <a:custGeom>
              <a:rect b="b" l="l" r="r" t="t"/>
              <a:pathLst>
                <a:path extrusionOk="0" fill="none" h="45206" w="3748">
                  <a:moveTo>
                    <a:pt x="0" y="1"/>
                  </a:moveTo>
                  <a:lnTo>
                    <a:pt x="3747" y="45206"/>
                  </a:lnTo>
                </a:path>
              </a:pathLst>
            </a:custGeom>
            <a:noFill/>
            <a:ln cap="flat" cmpd="sng" w="5900">
              <a:solidFill>
                <a:srgbClr val="272127"/>
              </a:solidFill>
              <a:prstDash val="solid"/>
              <a:miter lim="295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6"/>
            <p:cNvSpPr/>
            <p:nvPr/>
          </p:nvSpPr>
          <p:spPr>
            <a:xfrm>
              <a:off x="4106525" y="4009725"/>
              <a:ext cx="387325" cy="121025"/>
            </a:xfrm>
            <a:custGeom>
              <a:rect b="b" l="l" r="r" t="t"/>
              <a:pathLst>
                <a:path extrusionOk="0" h="4841" w="15493">
                  <a:moveTo>
                    <a:pt x="5725" y="1"/>
                  </a:moveTo>
                  <a:lnTo>
                    <a:pt x="709" y="3247"/>
                  </a:lnTo>
                  <a:cubicBezTo>
                    <a:pt x="1" y="3719"/>
                    <a:pt x="326" y="4840"/>
                    <a:pt x="1181" y="4840"/>
                  </a:cubicBezTo>
                  <a:lnTo>
                    <a:pt x="14637" y="4840"/>
                  </a:lnTo>
                  <a:cubicBezTo>
                    <a:pt x="15109" y="4840"/>
                    <a:pt x="15492" y="4427"/>
                    <a:pt x="15492" y="3955"/>
                  </a:cubicBezTo>
                  <a:lnTo>
                    <a:pt x="15404" y="1"/>
                  </a:ln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6"/>
            <p:cNvSpPr/>
            <p:nvPr/>
          </p:nvSpPr>
          <p:spPr>
            <a:xfrm>
              <a:off x="4689300" y="4009725"/>
              <a:ext cx="387325" cy="121025"/>
            </a:xfrm>
            <a:custGeom>
              <a:rect b="b" l="l" r="r" t="t"/>
              <a:pathLst>
                <a:path extrusionOk="0" h="4841" w="15493">
                  <a:moveTo>
                    <a:pt x="119" y="1"/>
                  </a:moveTo>
                  <a:lnTo>
                    <a:pt x="30" y="3955"/>
                  </a:lnTo>
                  <a:cubicBezTo>
                    <a:pt x="1" y="4427"/>
                    <a:pt x="384" y="4840"/>
                    <a:pt x="886" y="4840"/>
                  </a:cubicBezTo>
                  <a:lnTo>
                    <a:pt x="14312" y="4840"/>
                  </a:lnTo>
                  <a:cubicBezTo>
                    <a:pt x="15168" y="4840"/>
                    <a:pt x="15492" y="3719"/>
                    <a:pt x="14784" y="3247"/>
                  </a:cubicBezTo>
                  <a:lnTo>
                    <a:pt x="9797" y="1"/>
                  </a:ln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6"/>
            <p:cNvSpPr/>
            <p:nvPr/>
          </p:nvSpPr>
          <p:spPr>
            <a:xfrm>
              <a:off x="4489400" y="3097225"/>
              <a:ext cx="141650" cy="447800"/>
            </a:xfrm>
            <a:custGeom>
              <a:rect b="b" l="l" r="r" t="t"/>
              <a:pathLst>
                <a:path extrusionOk="0" fill="none" h="17912" w="5666">
                  <a:moveTo>
                    <a:pt x="5666" y="17911"/>
                  </a:moveTo>
                  <a:lnTo>
                    <a:pt x="3394" y="473"/>
                  </a:lnTo>
                  <a:lnTo>
                    <a:pt x="0" y="0"/>
                  </a:lnTo>
                </a:path>
              </a:pathLst>
            </a:custGeom>
            <a:noFill/>
            <a:ln cap="flat" cmpd="sng" w="5900">
              <a:solidFill>
                <a:srgbClr val="272127"/>
              </a:solidFill>
              <a:prstDash val="solid"/>
              <a:miter lim="295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6"/>
            <p:cNvSpPr/>
            <p:nvPr/>
          </p:nvSpPr>
          <p:spPr>
            <a:xfrm>
              <a:off x="4434800" y="3105325"/>
              <a:ext cx="112150" cy="874200"/>
            </a:xfrm>
            <a:custGeom>
              <a:rect b="b" l="l" r="r" t="t"/>
              <a:pathLst>
                <a:path extrusionOk="0" fill="none" h="34968" w="4486">
                  <a:moveTo>
                    <a:pt x="4486" y="1"/>
                  </a:moveTo>
                  <a:lnTo>
                    <a:pt x="1" y="34967"/>
                  </a:lnTo>
                </a:path>
              </a:pathLst>
            </a:custGeom>
            <a:noFill/>
            <a:ln cap="flat" cmpd="sng" w="5900">
              <a:solidFill>
                <a:srgbClr val="272127"/>
              </a:solidFill>
              <a:prstDash val="solid"/>
              <a:miter lim="295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6"/>
            <p:cNvSpPr/>
            <p:nvPr/>
          </p:nvSpPr>
          <p:spPr>
            <a:xfrm>
              <a:off x="4503400" y="2878875"/>
              <a:ext cx="39875" cy="164525"/>
            </a:xfrm>
            <a:custGeom>
              <a:rect b="b" l="l" r="r" t="t"/>
              <a:pathLst>
                <a:path extrusionOk="0" h="6581" w="1595">
                  <a:moveTo>
                    <a:pt x="90" y="0"/>
                  </a:moveTo>
                  <a:cubicBezTo>
                    <a:pt x="31" y="0"/>
                    <a:pt x="1" y="59"/>
                    <a:pt x="1" y="118"/>
                  </a:cubicBezTo>
                  <a:lnTo>
                    <a:pt x="90" y="5194"/>
                  </a:lnTo>
                  <a:cubicBezTo>
                    <a:pt x="90" y="5961"/>
                    <a:pt x="709" y="6580"/>
                    <a:pt x="1476" y="6580"/>
                  </a:cubicBezTo>
                  <a:cubicBezTo>
                    <a:pt x="1535" y="6580"/>
                    <a:pt x="1594" y="6521"/>
                    <a:pt x="1594" y="6462"/>
                  </a:cubicBezTo>
                  <a:cubicBezTo>
                    <a:pt x="1594" y="6403"/>
                    <a:pt x="1535" y="6344"/>
                    <a:pt x="1476" y="6344"/>
                  </a:cubicBezTo>
                  <a:cubicBezTo>
                    <a:pt x="827" y="6344"/>
                    <a:pt x="326" y="5813"/>
                    <a:pt x="326" y="5194"/>
                  </a:cubicBezTo>
                  <a:lnTo>
                    <a:pt x="208" y="118"/>
                  </a:lnTo>
                  <a:cubicBezTo>
                    <a:pt x="208" y="59"/>
                    <a:pt x="178" y="0"/>
                    <a:pt x="90" y="0"/>
                  </a:cubicBez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6"/>
            <p:cNvSpPr/>
            <p:nvPr/>
          </p:nvSpPr>
          <p:spPr>
            <a:xfrm>
              <a:off x="4552100" y="2645750"/>
              <a:ext cx="17725" cy="441900"/>
            </a:xfrm>
            <a:custGeom>
              <a:rect b="b" l="l" r="r" t="t"/>
              <a:pathLst>
                <a:path extrusionOk="0" h="17676" w="709">
                  <a:moveTo>
                    <a:pt x="119" y="1"/>
                  </a:moveTo>
                  <a:cubicBezTo>
                    <a:pt x="60" y="1"/>
                    <a:pt x="0" y="60"/>
                    <a:pt x="0" y="119"/>
                  </a:cubicBezTo>
                  <a:lnTo>
                    <a:pt x="473" y="17558"/>
                  </a:lnTo>
                  <a:cubicBezTo>
                    <a:pt x="473" y="17617"/>
                    <a:pt x="532" y="17676"/>
                    <a:pt x="591" y="17676"/>
                  </a:cubicBezTo>
                  <a:cubicBezTo>
                    <a:pt x="650" y="17646"/>
                    <a:pt x="709" y="17617"/>
                    <a:pt x="709" y="17558"/>
                  </a:cubicBezTo>
                  <a:lnTo>
                    <a:pt x="237" y="119"/>
                  </a:lnTo>
                  <a:cubicBezTo>
                    <a:pt x="237" y="60"/>
                    <a:pt x="178" y="1"/>
                    <a:pt x="119" y="1"/>
                  </a:cubicBez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6"/>
            <p:cNvSpPr/>
            <p:nvPr/>
          </p:nvSpPr>
          <p:spPr>
            <a:xfrm>
              <a:off x="4257025" y="2631850"/>
              <a:ext cx="149025" cy="346700"/>
            </a:xfrm>
            <a:custGeom>
              <a:rect b="b" l="l" r="r" t="t"/>
              <a:pathLst>
                <a:path extrusionOk="0" h="13868" w="5961">
                  <a:moveTo>
                    <a:pt x="3319" y="1"/>
                  </a:moveTo>
                  <a:cubicBezTo>
                    <a:pt x="2272" y="1"/>
                    <a:pt x="1327" y="1049"/>
                    <a:pt x="1004" y="2180"/>
                  </a:cubicBezTo>
                  <a:cubicBezTo>
                    <a:pt x="768" y="2947"/>
                    <a:pt x="561" y="3744"/>
                    <a:pt x="384" y="4540"/>
                  </a:cubicBezTo>
                  <a:cubicBezTo>
                    <a:pt x="237" y="5278"/>
                    <a:pt x="119" y="6016"/>
                    <a:pt x="89" y="6783"/>
                  </a:cubicBezTo>
                  <a:cubicBezTo>
                    <a:pt x="1" y="7904"/>
                    <a:pt x="60" y="9026"/>
                    <a:pt x="296" y="10117"/>
                  </a:cubicBezTo>
                  <a:cubicBezTo>
                    <a:pt x="591" y="11298"/>
                    <a:pt x="1063" y="12389"/>
                    <a:pt x="1564" y="13481"/>
                  </a:cubicBezTo>
                  <a:cubicBezTo>
                    <a:pt x="1653" y="13658"/>
                    <a:pt x="1741" y="13835"/>
                    <a:pt x="1918" y="13865"/>
                  </a:cubicBezTo>
                  <a:cubicBezTo>
                    <a:pt x="1934" y="13867"/>
                    <a:pt x="1949" y="13868"/>
                    <a:pt x="1964" y="13868"/>
                  </a:cubicBezTo>
                  <a:cubicBezTo>
                    <a:pt x="2151" y="13868"/>
                    <a:pt x="2311" y="13704"/>
                    <a:pt x="2420" y="13540"/>
                  </a:cubicBezTo>
                  <a:cubicBezTo>
                    <a:pt x="3453" y="12035"/>
                    <a:pt x="4309" y="10353"/>
                    <a:pt x="4958" y="8612"/>
                  </a:cubicBezTo>
                  <a:cubicBezTo>
                    <a:pt x="5105" y="8170"/>
                    <a:pt x="5223" y="7757"/>
                    <a:pt x="5371" y="7314"/>
                  </a:cubicBezTo>
                  <a:cubicBezTo>
                    <a:pt x="5430" y="7108"/>
                    <a:pt x="5459" y="6901"/>
                    <a:pt x="5518" y="6694"/>
                  </a:cubicBezTo>
                  <a:cubicBezTo>
                    <a:pt x="5784" y="5691"/>
                    <a:pt x="5961" y="4658"/>
                    <a:pt x="5902" y="3626"/>
                  </a:cubicBezTo>
                  <a:cubicBezTo>
                    <a:pt x="5813" y="2593"/>
                    <a:pt x="5489" y="1531"/>
                    <a:pt x="4781" y="763"/>
                  </a:cubicBezTo>
                  <a:cubicBezTo>
                    <a:pt x="4306" y="223"/>
                    <a:pt x="3802" y="1"/>
                    <a:pt x="3319" y="1"/>
                  </a:cubicBezTo>
                  <a:close/>
                </a:path>
              </a:pathLst>
            </a:custGeom>
            <a:solidFill>
              <a:srgbClr val="924B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6"/>
            <p:cNvSpPr/>
            <p:nvPr/>
          </p:nvSpPr>
          <p:spPr>
            <a:xfrm>
              <a:off x="4244475" y="1958750"/>
              <a:ext cx="305425" cy="814575"/>
            </a:xfrm>
            <a:custGeom>
              <a:rect b="b" l="l" r="r" t="t"/>
              <a:pathLst>
                <a:path extrusionOk="0" h="32583" w="12217">
                  <a:moveTo>
                    <a:pt x="6918" y="1"/>
                  </a:moveTo>
                  <a:cubicBezTo>
                    <a:pt x="6085" y="1"/>
                    <a:pt x="5228" y="395"/>
                    <a:pt x="4693" y="1042"/>
                  </a:cubicBezTo>
                  <a:cubicBezTo>
                    <a:pt x="4043" y="1839"/>
                    <a:pt x="3866" y="2960"/>
                    <a:pt x="3748" y="3964"/>
                  </a:cubicBezTo>
                  <a:cubicBezTo>
                    <a:pt x="3306" y="8213"/>
                    <a:pt x="2834" y="12462"/>
                    <a:pt x="2302" y="16711"/>
                  </a:cubicBezTo>
                  <a:cubicBezTo>
                    <a:pt x="1742" y="21314"/>
                    <a:pt x="1063" y="25888"/>
                    <a:pt x="237" y="30432"/>
                  </a:cubicBezTo>
                  <a:cubicBezTo>
                    <a:pt x="148" y="30845"/>
                    <a:pt x="60" y="31258"/>
                    <a:pt x="1" y="31671"/>
                  </a:cubicBezTo>
                  <a:cubicBezTo>
                    <a:pt x="1270" y="31937"/>
                    <a:pt x="2509" y="32202"/>
                    <a:pt x="3778" y="32497"/>
                  </a:cubicBezTo>
                  <a:cubicBezTo>
                    <a:pt x="3837" y="32497"/>
                    <a:pt x="3896" y="32497"/>
                    <a:pt x="3925" y="32527"/>
                  </a:cubicBezTo>
                  <a:cubicBezTo>
                    <a:pt x="4071" y="32559"/>
                    <a:pt x="4217" y="32583"/>
                    <a:pt x="4358" y="32583"/>
                  </a:cubicBezTo>
                  <a:cubicBezTo>
                    <a:pt x="4473" y="32583"/>
                    <a:pt x="4586" y="32567"/>
                    <a:pt x="4693" y="32527"/>
                  </a:cubicBezTo>
                  <a:cubicBezTo>
                    <a:pt x="4899" y="32409"/>
                    <a:pt x="5017" y="32202"/>
                    <a:pt x="5165" y="31996"/>
                  </a:cubicBezTo>
                  <a:cubicBezTo>
                    <a:pt x="7024" y="28927"/>
                    <a:pt x="8765" y="25769"/>
                    <a:pt x="10328" y="22494"/>
                  </a:cubicBezTo>
                  <a:cubicBezTo>
                    <a:pt x="10801" y="21550"/>
                    <a:pt x="11243" y="20606"/>
                    <a:pt x="11656" y="19661"/>
                  </a:cubicBezTo>
                  <a:cubicBezTo>
                    <a:pt x="12217" y="18452"/>
                    <a:pt x="11745" y="16947"/>
                    <a:pt x="11627" y="15619"/>
                  </a:cubicBezTo>
                  <a:cubicBezTo>
                    <a:pt x="11863" y="12757"/>
                    <a:pt x="11745" y="9747"/>
                    <a:pt x="11184" y="6973"/>
                  </a:cubicBezTo>
                  <a:cubicBezTo>
                    <a:pt x="11125" y="6619"/>
                    <a:pt x="11037" y="6295"/>
                    <a:pt x="10978" y="5941"/>
                  </a:cubicBezTo>
                  <a:cubicBezTo>
                    <a:pt x="10860" y="5468"/>
                    <a:pt x="10712" y="4908"/>
                    <a:pt x="10535" y="4318"/>
                  </a:cubicBezTo>
                  <a:cubicBezTo>
                    <a:pt x="10033" y="2606"/>
                    <a:pt x="9237" y="688"/>
                    <a:pt x="7702" y="128"/>
                  </a:cubicBezTo>
                  <a:cubicBezTo>
                    <a:pt x="7451" y="41"/>
                    <a:pt x="7186" y="1"/>
                    <a:pt x="6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6"/>
            <p:cNvSpPr/>
            <p:nvPr/>
          </p:nvSpPr>
          <p:spPr>
            <a:xfrm>
              <a:off x="4302025" y="1959075"/>
              <a:ext cx="222075" cy="814250"/>
            </a:xfrm>
            <a:custGeom>
              <a:rect b="b" l="l" r="r" t="t"/>
              <a:pathLst>
                <a:path extrusionOk="0" h="32570" w="8883">
                  <a:moveTo>
                    <a:pt x="4577" y="0"/>
                  </a:moveTo>
                  <a:cubicBezTo>
                    <a:pt x="3756" y="0"/>
                    <a:pt x="2918" y="392"/>
                    <a:pt x="2391" y="1029"/>
                  </a:cubicBezTo>
                  <a:cubicBezTo>
                    <a:pt x="1741" y="1826"/>
                    <a:pt x="1564" y="2947"/>
                    <a:pt x="1446" y="3951"/>
                  </a:cubicBezTo>
                  <a:cubicBezTo>
                    <a:pt x="1004" y="8200"/>
                    <a:pt x="532" y="12449"/>
                    <a:pt x="0" y="16698"/>
                  </a:cubicBezTo>
                  <a:cubicBezTo>
                    <a:pt x="325" y="19442"/>
                    <a:pt x="591" y="22157"/>
                    <a:pt x="856" y="24901"/>
                  </a:cubicBezTo>
                  <a:cubicBezTo>
                    <a:pt x="1092" y="27409"/>
                    <a:pt x="1299" y="29947"/>
                    <a:pt x="1476" y="32484"/>
                  </a:cubicBezTo>
                  <a:cubicBezTo>
                    <a:pt x="1535" y="32484"/>
                    <a:pt x="1594" y="32484"/>
                    <a:pt x="1623" y="32514"/>
                  </a:cubicBezTo>
                  <a:cubicBezTo>
                    <a:pt x="1769" y="32546"/>
                    <a:pt x="1915" y="32570"/>
                    <a:pt x="2056" y="32570"/>
                  </a:cubicBezTo>
                  <a:cubicBezTo>
                    <a:pt x="2171" y="32570"/>
                    <a:pt x="2284" y="32554"/>
                    <a:pt x="2391" y="32514"/>
                  </a:cubicBezTo>
                  <a:cubicBezTo>
                    <a:pt x="2597" y="32396"/>
                    <a:pt x="2715" y="32189"/>
                    <a:pt x="2863" y="31983"/>
                  </a:cubicBezTo>
                  <a:cubicBezTo>
                    <a:pt x="4722" y="28914"/>
                    <a:pt x="6463" y="25756"/>
                    <a:pt x="8026" y="22481"/>
                  </a:cubicBezTo>
                  <a:cubicBezTo>
                    <a:pt x="8233" y="19029"/>
                    <a:pt x="8440" y="15547"/>
                    <a:pt x="8676" y="12065"/>
                  </a:cubicBezTo>
                  <a:cubicBezTo>
                    <a:pt x="8764" y="10383"/>
                    <a:pt x="8882" y="8672"/>
                    <a:pt x="8882" y="6960"/>
                  </a:cubicBezTo>
                  <a:cubicBezTo>
                    <a:pt x="8823" y="6606"/>
                    <a:pt x="8735" y="6282"/>
                    <a:pt x="8676" y="5928"/>
                  </a:cubicBezTo>
                  <a:cubicBezTo>
                    <a:pt x="8558" y="5455"/>
                    <a:pt x="8410" y="4895"/>
                    <a:pt x="8233" y="4305"/>
                  </a:cubicBezTo>
                  <a:cubicBezTo>
                    <a:pt x="7731" y="2593"/>
                    <a:pt x="6935" y="705"/>
                    <a:pt x="5400" y="144"/>
                  </a:cubicBezTo>
                  <a:cubicBezTo>
                    <a:pt x="5137" y="46"/>
                    <a:pt x="4858" y="0"/>
                    <a:pt x="4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6"/>
            <p:cNvSpPr/>
            <p:nvPr/>
          </p:nvSpPr>
          <p:spPr>
            <a:xfrm>
              <a:off x="4347025" y="1833525"/>
              <a:ext cx="562150" cy="950375"/>
            </a:xfrm>
            <a:custGeom>
              <a:rect b="b" l="l" r="r" t="t"/>
              <a:pathLst>
                <a:path extrusionOk="0" h="38015" w="22486">
                  <a:moveTo>
                    <a:pt x="14332" y="1"/>
                  </a:moveTo>
                  <a:cubicBezTo>
                    <a:pt x="14198" y="1"/>
                    <a:pt x="14075" y="68"/>
                    <a:pt x="13898" y="209"/>
                  </a:cubicBezTo>
                  <a:cubicBezTo>
                    <a:pt x="13190" y="711"/>
                    <a:pt x="12482" y="1212"/>
                    <a:pt x="11744" y="1625"/>
                  </a:cubicBezTo>
                  <a:cubicBezTo>
                    <a:pt x="11420" y="1832"/>
                    <a:pt x="11095" y="2009"/>
                    <a:pt x="10741" y="2097"/>
                  </a:cubicBezTo>
                  <a:cubicBezTo>
                    <a:pt x="10328" y="2186"/>
                    <a:pt x="9915" y="2186"/>
                    <a:pt x="9502" y="2186"/>
                  </a:cubicBezTo>
                  <a:cubicBezTo>
                    <a:pt x="9236" y="2186"/>
                    <a:pt x="8941" y="2156"/>
                    <a:pt x="8646" y="2127"/>
                  </a:cubicBezTo>
                  <a:cubicBezTo>
                    <a:pt x="8203" y="2009"/>
                    <a:pt x="7790" y="1802"/>
                    <a:pt x="7348" y="1684"/>
                  </a:cubicBezTo>
                  <a:cubicBezTo>
                    <a:pt x="7182" y="1638"/>
                    <a:pt x="7016" y="1615"/>
                    <a:pt x="6853" y="1615"/>
                  </a:cubicBezTo>
                  <a:cubicBezTo>
                    <a:pt x="6493" y="1615"/>
                    <a:pt x="6147" y="1727"/>
                    <a:pt x="5843" y="1950"/>
                  </a:cubicBezTo>
                  <a:cubicBezTo>
                    <a:pt x="4781" y="2747"/>
                    <a:pt x="3689" y="3514"/>
                    <a:pt x="2656" y="4340"/>
                  </a:cubicBezTo>
                  <a:cubicBezTo>
                    <a:pt x="1063" y="5668"/>
                    <a:pt x="0" y="7084"/>
                    <a:pt x="30" y="9209"/>
                  </a:cubicBezTo>
                  <a:cubicBezTo>
                    <a:pt x="30" y="9533"/>
                    <a:pt x="30" y="9828"/>
                    <a:pt x="59" y="10153"/>
                  </a:cubicBezTo>
                  <a:cubicBezTo>
                    <a:pt x="236" y="14461"/>
                    <a:pt x="1092" y="18739"/>
                    <a:pt x="1151" y="23048"/>
                  </a:cubicBezTo>
                  <a:cubicBezTo>
                    <a:pt x="1181" y="25054"/>
                    <a:pt x="1122" y="27090"/>
                    <a:pt x="886" y="29067"/>
                  </a:cubicBezTo>
                  <a:cubicBezTo>
                    <a:pt x="679" y="30719"/>
                    <a:pt x="148" y="32342"/>
                    <a:pt x="266" y="33995"/>
                  </a:cubicBezTo>
                  <a:cubicBezTo>
                    <a:pt x="295" y="34732"/>
                    <a:pt x="443" y="35588"/>
                    <a:pt x="1063" y="36060"/>
                  </a:cubicBezTo>
                  <a:cubicBezTo>
                    <a:pt x="1417" y="36326"/>
                    <a:pt x="1800" y="36267"/>
                    <a:pt x="2154" y="36414"/>
                  </a:cubicBezTo>
                  <a:cubicBezTo>
                    <a:pt x="2745" y="36680"/>
                    <a:pt x="3069" y="37329"/>
                    <a:pt x="3600" y="37654"/>
                  </a:cubicBezTo>
                  <a:cubicBezTo>
                    <a:pt x="4079" y="37933"/>
                    <a:pt x="4623" y="38014"/>
                    <a:pt x="5182" y="38014"/>
                  </a:cubicBezTo>
                  <a:cubicBezTo>
                    <a:pt x="5864" y="38014"/>
                    <a:pt x="6568" y="37893"/>
                    <a:pt x="7200" y="37860"/>
                  </a:cubicBezTo>
                  <a:cubicBezTo>
                    <a:pt x="7790" y="37801"/>
                    <a:pt x="8410" y="37772"/>
                    <a:pt x="9000" y="37742"/>
                  </a:cubicBezTo>
                  <a:cubicBezTo>
                    <a:pt x="10121" y="37654"/>
                    <a:pt x="11243" y="37595"/>
                    <a:pt x="12394" y="37565"/>
                  </a:cubicBezTo>
                  <a:cubicBezTo>
                    <a:pt x="13692" y="37536"/>
                    <a:pt x="15049" y="37536"/>
                    <a:pt x="16289" y="36946"/>
                  </a:cubicBezTo>
                  <a:cubicBezTo>
                    <a:pt x="16997" y="36621"/>
                    <a:pt x="17587" y="36060"/>
                    <a:pt x="18325" y="35736"/>
                  </a:cubicBezTo>
                  <a:cubicBezTo>
                    <a:pt x="19033" y="35411"/>
                    <a:pt x="19888" y="35441"/>
                    <a:pt x="20508" y="34910"/>
                  </a:cubicBezTo>
                  <a:cubicBezTo>
                    <a:pt x="21600" y="33936"/>
                    <a:pt x="21157" y="31723"/>
                    <a:pt x="21128" y="30424"/>
                  </a:cubicBezTo>
                  <a:cubicBezTo>
                    <a:pt x="21098" y="27592"/>
                    <a:pt x="20921" y="24788"/>
                    <a:pt x="21039" y="21956"/>
                  </a:cubicBezTo>
                  <a:cubicBezTo>
                    <a:pt x="21187" y="18503"/>
                    <a:pt x="21541" y="15081"/>
                    <a:pt x="21865" y="11658"/>
                  </a:cubicBezTo>
                  <a:cubicBezTo>
                    <a:pt x="21954" y="10477"/>
                    <a:pt x="22072" y="9297"/>
                    <a:pt x="22161" y="8117"/>
                  </a:cubicBezTo>
                  <a:cubicBezTo>
                    <a:pt x="22249" y="6907"/>
                    <a:pt x="22485" y="5756"/>
                    <a:pt x="22308" y="4546"/>
                  </a:cubicBezTo>
                  <a:cubicBezTo>
                    <a:pt x="22131" y="3425"/>
                    <a:pt x="20921" y="3042"/>
                    <a:pt x="20006" y="2599"/>
                  </a:cubicBezTo>
                  <a:cubicBezTo>
                    <a:pt x="19092" y="2186"/>
                    <a:pt x="18147" y="1773"/>
                    <a:pt x="17203" y="1389"/>
                  </a:cubicBezTo>
                  <a:cubicBezTo>
                    <a:pt x="16731" y="1183"/>
                    <a:pt x="16259" y="1035"/>
                    <a:pt x="15816" y="829"/>
                  </a:cubicBezTo>
                  <a:cubicBezTo>
                    <a:pt x="15433" y="622"/>
                    <a:pt x="15108" y="356"/>
                    <a:pt x="14754" y="150"/>
                  </a:cubicBezTo>
                  <a:cubicBezTo>
                    <a:pt x="14725" y="120"/>
                    <a:pt x="14666" y="91"/>
                    <a:pt x="14636" y="91"/>
                  </a:cubicBezTo>
                  <a:cubicBezTo>
                    <a:pt x="14517" y="31"/>
                    <a:pt x="14422" y="1"/>
                    <a:pt x="143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6"/>
            <p:cNvSpPr/>
            <p:nvPr/>
          </p:nvSpPr>
          <p:spPr>
            <a:xfrm>
              <a:off x="4518900" y="1885400"/>
              <a:ext cx="95925" cy="626875"/>
            </a:xfrm>
            <a:custGeom>
              <a:rect b="b" l="l" r="r" t="t"/>
              <a:pathLst>
                <a:path extrusionOk="0" h="25075" w="3837">
                  <a:moveTo>
                    <a:pt x="2343" y="0"/>
                  </a:moveTo>
                  <a:cubicBezTo>
                    <a:pt x="2273" y="0"/>
                    <a:pt x="2199" y="8"/>
                    <a:pt x="2125" y="22"/>
                  </a:cubicBezTo>
                  <a:cubicBezTo>
                    <a:pt x="1830" y="52"/>
                    <a:pt x="1506" y="81"/>
                    <a:pt x="1328" y="317"/>
                  </a:cubicBezTo>
                  <a:cubicBezTo>
                    <a:pt x="1240" y="406"/>
                    <a:pt x="1181" y="524"/>
                    <a:pt x="1151" y="642"/>
                  </a:cubicBezTo>
                  <a:cubicBezTo>
                    <a:pt x="945" y="1114"/>
                    <a:pt x="738" y="1586"/>
                    <a:pt x="532" y="2088"/>
                  </a:cubicBezTo>
                  <a:cubicBezTo>
                    <a:pt x="709" y="2353"/>
                    <a:pt x="886" y="2589"/>
                    <a:pt x="1092" y="2855"/>
                  </a:cubicBezTo>
                  <a:cubicBezTo>
                    <a:pt x="1210" y="3062"/>
                    <a:pt x="1447" y="3298"/>
                    <a:pt x="1447" y="3534"/>
                  </a:cubicBezTo>
                  <a:cubicBezTo>
                    <a:pt x="1565" y="5009"/>
                    <a:pt x="1328" y="6484"/>
                    <a:pt x="1210" y="7930"/>
                  </a:cubicBezTo>
                  <a:cubicBezTo>
                    <a:pt x="1063" y="9524"/>
                    <a:pt x="945" y="11088"/>
                    <a:pt x="797" y="12651"/>
                  </a:cubicBezTo>
                  <a:cubicBezTo>
                    <a:pt x="561" y="15720"/>
                    <a:pt x="148" y="18789"/>
                    <a:pt x="60" y="21858"/>
                  </a:cubicBezTo>
                  <a:cubicBezTo>
                    <a:pt x="1" y="23009"/>
                    <a:pt x="620" y="24248"/>
                    <a:pt x="1417" y="25074"/>
                  </a:cubicBezTo>
                  <a:cubicBezTo>
                    <a:pt x="1447" y="25045"/>
                    <a:pt x="1476" y="25015"/>
                    <a:pt x="1535" y="24986"/>
                  </a:cubicBezTo>
                  <a:cubicBezTo>
                    <a:pt x="2214" y="24307"/>
                    <a:pt x="2804" y="23510"/>
                    <a:pt x="3424" y="22802"/>
                  </a:cubicBezTo>
                  <a:cubicBezTo>
                    <a:pt x="3512" y="22713"/>
                    <a:pt x="3601" y="22595"/>
                    <a:pt x="3630" y="22477"/>
                  </a:cubicBezTo>
                  <a:cubicBezTo>
                    <a:pt x="3689" y="22330"/>
                    <a:pt x="3689" y="22182"/>
                    <a:pt x="3689" y="22035"/>
                  </a:cubicBezTo>
                  <a:cubicBezTo>
                    <a:pt x="3630" y="20264"/>
                    <a:pt x="3512" y="18464"/>
                    <a:pt x="3394" y="16664"/>
                  </a:cubicBezTo>
                  <a:cubicBezTo>
                    <a:pt x="3246" y="14569"/>
                    <a:pt x="3099" y="12474"/>
                    <a:pt x="2981" y="10379"/>
                  </a:cubicBezTo>
                  <a:cubicBezTo>
                    <a:pt x="2922" y="9317"/>
                    <a:pt x="2863" y="8284"/>
                    <a:pt x="2863" y="7222"/>
                  </a:cubicBezTo>
                  <a:cubicBezTo>
                    <a:pt x="2833" y="6691"/>
                    <a:pt x="2833" y="6160"/>
                    <a:pt x="2833" y="5629"/>
                  </a:cubicBezTo>
                  <a:cubicBezTo>
                    <a:pt x="2833" y="5216"/>
                    <a:pt x="2833" y="4803"/>
                    <a:pt x="2804" y="4360"/>
                  </a:cubicBezTo>
                  <a:cubicBezTo>
                    <a:pt x="2804" y="4094"/>
                    <a:pt x="2715" y="3711"/>
                    <a:pt x="2892" y="3504"/>
                  </a:cubicBezTo>
                  <a:cubicBezTo>
                    <a:pt x="3217" y="3062"/>
                    <a:pt x="3453" y="2530"/>
                    <a:pt x="3748" y="2058"/>
                  </a:cubicBezTo>
                  <a:cubicBezTo>
                    <a:pt x="3778" y="1999"/>
                    <a:pt x="3807" y="1940"/>
                    <a:pt x="3837" y="1852"/>
                  </a:cubicBezTo>
                  <a:cubicBezTo>
                    <a:pt x="3601" y="1321"/>
                    <a:pt x="3335" y="731"/>
                    <a:pt x="2922" y="317"/>
                  </a:cubicBezTo>
                  <a:cubicBezTo>
                    <a:pt x="2833" y="199"/>
                    <a:pt x="2715" y="81"/>
                    <a:pt x="2538" y="22"/>
                  </a:cubicBezTo>
                  <a:cubicBezTo>
                    <a:pt x="2479" y="8"/>
                    <a:pt x="2413" y="0"/>
                    <a:pt x="2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6"/>
            <p:cNvSpPr/>
            <p:nvPr/>
          </p:nvSpPr>
          <p:spPr>
            <a:xfrm>
              <a:off x="4488650" y="1814850"/>
              <a:ext cx="260425" cy="184325"/>
            </a:xfrm>
            <a:custGeom>
              <a:rect b="b" l="l" r="r" t="t"/>
              <a:pathLst>
                <a:path extrusionOk="0" h="7373" w="10417">
                  <a:moveTo>
                    <a:pt x="8691" y="0"/>
                  </a:moveTo>
                  <a:cubicBezTo>
                    <a:pt x="8607" y="0"/>
                    <a:pt x="8525" y="30"/>
                    <a:pt x="8469" y="100"/>
                  </a:cubicBezTo>
                  <a:cubicBezTo>
                    <a:pt x="8351" y="248"/>
                    <a:pt x="8263" y="366"/>
                    <a:pt x="8174" y="484"/>
                  </a:cubicBezTo>
                  <a:cubicBezTo>
                    <a:pt x="7997" y="661"/>
                    <a:pt x="7820" y="838"/>
                    <a:pt x="7614" y="1015"/>
                  </a:cubicBezTo>
                  <a:cubicBezTo>
                    <a:pt x="6994" y="1576"/>
                    <a:pt x="6256" y="2018"/>
                    <a:pt x="5489" y="2343"/>
                  </a:cubicBezTo>
                  <a:cubicBezTo>
                    <a:pt x="4907" y="2601"/>
                    <a:pt x="4309" y="2829"/>
                    <a:pt x="3695" y="2829"/>
                  </a:cubicBezTo>
                  <a:cubicBezTo>
                    <a:pt x="3469" y="2829"/>
                    <a:pt x="3241" y="2798"/>
                    <a:pt x="3011" y="2726"/>
                  </a:cubicBezTo>
                  <a:cubicBezTo>
                    <a:pt x="2657" y="2638"/>
                    <a:pt x="2332" y="2490"/>
                    <a:pt x="2037" y="2313"/>
                  </a:cubicBezTo>
                  <a:cubicBezTo>
                    <a:pt x="1801" y="2195"/>
                    <a:pt x="1624" y="1989"/>
                    <a:pt x="1447" y="1782"/>
                  </a:cubicBezTo>
                  <a:cubicBezTo>
                    <a:pt x="1358" y="1694"/>
                    <a:pt x="1270" y="1487"/>
                    <a:pt x="1152" y="1487"/>
                  </a:cubicBezTo>
                  <a:cubicBezTo>
                    <a:pt x="975" y="1487"/>
                    <a:pt x="857" y="1576"/>
                    <a:pt x="768" y="1723"/>
                  </a:cubicBezTo>
                  <a:cubicBezTo>
                    <a:pt x="709" y="1782"/>
                    <a:pt x="650" y="1900"/>
                    <a:pt x="591" y="1959"/>
                  </a:cubicBezTo>
                  <a:cubicBezTo>
                    <a:pt x="414" y="2225"/>
                    <a:pt x="237" y="2431"/>
                    <a:pt x="60" y="2697"/>
                  </a:cubicBezTo>
                  <a:cubicBezTo>
                    <a:pt x="60" y="2726"/>
                    <a:pt x="30" y="2756"/>
                    <a:pt x="1" y="2785"/>
                  </a:cubicBezTo>
                  <a:cubicBezTo>
                    <a:pt x="178" y="4290"/>
                    <a:pt x="325" y="5825"/>
                    <a:pt x="621" y="7270"/>
                  </a:cubicBezTo>
                  <a:cubicBezTo>
                    <a:pt x="621" y="7270"/>
                    <a:pt x="621" y="7241"/>
                    <a:pt x="650" y="7241"/>
                  </a:cubicBezTo>
                  <a:cubicBezTo>
                    <a:pt x="1034" y="6621"/>
                    <a:pt x="1329" y="5943"/>
                    <a:pt x="1624" y="5293"/>
                  </a:cubicBezTo>
                  <a:cubicBezTo>
                    <a:pt x="1889" y="4762"/>
                    <a:pt x="2125" y="4231"/>
                    <a:pt x="2479" y="3730"/>
                  </a:cubicBezTo>
                  <a:cubicBezTo>
                    <a:pt x="2645" y="3493"/>
                    <a:pt x="2924" y="3010"/>
                    <a:pt x="3257" y="3010"/>
                  </a:cubicBezTo>
                  <a:cubicBezTo>
                    <a:pt x="3339" y="3010"/>
                    <a:pt x="3424" y="3040"/>
                    <a:pt x="3512" y="3110"/>
                  </a:cubicBezTo>
                  <a:cubicBezTo>
                    <a:pt x="3955" y="3435"/>
                    <a:pt x="4220" y="3966"/>
                    <a:pt x="4456" y="4408"/>
                  </a:cubicBezTo>
                  <a:cubicBezTo>
                    <a:pt x="4752" y="5057"/>
                    <a:pt x="5106" y="5677"/>
                    <a:pt x="5489" y="6297"/>
                  </a:cubicBezTo>
                  <a:cubicBezTo>
                    <a:pt x="5637" y="6503"/>
                    <a:pt x="5784" y="6739"/>
                    <a:pt x="5961" y="6946"/>
                  </a:cubicBezTo>
                  <a:cubicBezTo>
                    <a:pt x="6020" y="7064"/>
                    <a:pt x="6109" y="7211"/>
                    <a:pt x="6197" y="7300"/>
                  </a:cubicBezTo>
                  <a:cubicBezTo>
                    <a:pt x="6247" y="7349"/>
                    <a:pt x="6275" y="7373"/>
                    <a:pt x="6301" y="7373"/>
                  </a:cubicBezTo>
                  <a:cubicBezTo>
                    <a:pt x="6336" y="7373"/>
                    <a:pt x="6365" y="7327"/>
                    <a:pt x="6433" y="7241"/>
                  </a:cubicBezTo>
                  <a:cubicBezTo>
                    <a:pt x="7319" y="6002"/>
                    <a:pt x="8174" y="4762"/>
                    <a:pt x="9119" y="3523"/>
                  </a:cubicBezTo>
                  <a:cubicBezTo>
                    <a:pt x="9355" y="3198"/>
                    <a:pt x="9591" y="2874"/>
                    <a:pt x="9797" y="2549"/>
                  </a:cubicBezTo>
                  <a:cubicBezTo>
                    <a:pt x="9945" y="2343"/>
                    <a:pt x="10417" y="1812"/>
                    <a:pt x="10358" y="1546"/>
                  </a:cubicBezTo>
                  <a:cubicBezTo>
                    <a:pt x="10358" y="1546"/>
                    <a:pt x="10328" y="1487"/>
                    <a:pt x="10269" y="1428"/>
                  </a:cubicBezTo>
                  <a:lnTo>
                    <a:pt x="10240" y="1399"/>
                  </a:lnTo>
                  <a:cubicBezTo>
                    <a:pt x="10063" y="1221"/>
                    <a:pt x="9797" y="956"/>
                    <a:pt x="9532" y="720"/>
                  </a:cubicBezTo>
                  <a:cubicBezTo>
                    <a:pt x="9355" y="513"/>
                    <a:pt x="9148" y="277"/>
                    <a:pt x="8942" y="100"/>
                  </a:cubicBezTo>
                  <a:cubicBezTo>
                    <a:pt x="8879" y="38"/>
                    <a:pt x="8784" y="0"/>
                    <a:pt x="8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6"/>
            <p:cNvSpPr/>
            <p:nvPr/>
          </p:nvSpPr>
          <p:spPr>
            <a:xfrm>
              <a:off x="4366950" y="2671075"/>
              <a:ext cx="506075" cy="117125"/>
            </a:xfrm>
            <a:custGeom>
              <a:rect b="b" l="l" r="r" t="t"/>
              <a:pathLst>
                <a:path extrusionOk="0" h="4685" w="20243">
                  <a:moveTo>
                    <a:pt x="19302" y="1"/>
                  </a:moveTo>
                  <a:cubicBezTo>
                    <a:pt x="19223" y="1"/>
                    <a:pt x="19141" y="11"/>
                    <a:pt x="19062" y="21"/>
                  </a:cubicBezTo>
                  <a:cubicBezTo>
                    <a:pt x="15172" y="512"/>
                    <a:pt x="10585" y="1577"/>
                    <a:pt x="6334" y="1577"/>
                  </a:cubicBezTo>
                  <a:cubicBezTo>
                    <a:pt x="4716" y="1577"/>
                    <a:pt x="3146" y="1422"/>
                    <a:pt x="1682" y="1024"/>
                  </a:cubicBezTo>
                  <a:cubicBezTo>
                    <a:pt x="1502" y="975"/>
                    <a:pt x="1340" y="952"/>
                    <a:pt x="1195" y="952"/>
                  </a:cubicBezTo>
                  <a:cubicBezTo>
                    <a:pt x="554" y="952"/>
                    <a:pt x="233" y="1396"/>
                    <a:pt x="89" y="1998"/>
                  </a:cubicBezTo>
                  <a:cubicBezTo>
                    <a:pt x="59" y="2145"/>
                    <a:pt x="59" y="2322"/>
                    <a:pt x="30" y="2470"/>
                  </a:cubicBezTo>
                  <a:cubicBezTo>
                    <a:pt x="30" y="2765"/>
                    <a:pt x="0" y="3060"/>
                    <a:pt x="89" y="3325"/>
                  </a:cubicBezTo>
                  <a:cubicBezTo>
                    <a:pt x="354" y="4152"/>
                    <a:pt x="1623" y="4211"/>
                    <a:pt x="2361" y="4358"/>
                  </a:cubicBezTo>
                  <a:cubicBezTo>
                    <a:pt x="3662" y="4590"/>
                    <a:pt x="4969" y="4685"/>
                    <a:pt x="6277" y="4685"/>
                  </a:cubicBezTo>
                  <a:cubicBezTo>
                    <a:pt x="10631" y="4685"/>
                    <a:pt x="15002" y="3634"/>
                    <a:pt x="19268" y="3089"/>
                  </a:cubicBezTo>
                  <a:cubicBezTo>
                    <a:pt x="20242" y="2942"/>
                    <a:pt x="20124" y="2293"/>
                    <a:pt x="20006" y="1526"/>
                  </a:cubicBezTo>
                  <a:cubicBezTo>
                    <a:pt x="19947" y="1201"/>
                    <a:pt x="19888" y="876"/>
                    <a:pt x="19829" y="552"/>
                  </a:cubicBezTo>
                  <a:cubicBezTo>
                    <a:pt x="19800" y="434"/>
                    <a:pt x="19770" y="316"/>
                    <a:pt x="19711" y="198"/>
                  </a:cubicBezTo>
                  <a:cubicBezTo>
                    <a:pt x="19613" y="40"/>
                    <a:pt x="19462" y="1"/>
                    <a:pt x="19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6"/>
            <p:cNvSpPr/>
            <p:nvPr/>
          </p:nvSpPr>
          <p:spPr>
            <a:xfrm>
              <a:off x="4244475" y="1857075"/>
              <a:ext cx="270775" cy="1499250"/>
            </a:xfrm>
            <a:custGeom>
              <a:rect b="b" l="l" r="r" t="t"/>
              <a:pathLst>
                <a:path extrusionOk="0" h="59970" w="10831">
                  <a:moveTo>
                    <a:pt x="10426" y="1"/>
                  </a:moveTo>
                  <a:cubicBezTo>
                    <a:pt x="10314" y="1"/>
                    <a:pt x="10052" y="340"/>
                    <a:pt x="10004" y="388"/>
                  </a:cubicBezTo>
                  <a:cubicBezTo>
                    <a:pt x="9709" y="654"/>
                    <a:pt x="9443" y="919"/>
                    <a:pt x="9148" y="1155"/>
                  </a:cubicBezTo>
                  <a:cubicBezTo>
                    <a:pt x="8588" y="1627"/>
                    <a:pt x="7968" y="2100"/>
                    <a:pt x="7378" y="2542"/>
                  </a:cubicBezTo>
                  <a:cubicBezTo>
                    <a:pt x="6434" y="3309"/>
                    <a:pt x="5253" y="4136"/>
                    <a:pt x="4663" y="5198"/>
                  </a:cubicBezTo>
                  <a:cubicBezTo>
                    <a:pt x="4279" y="5877"/>
                    <a:pt x="3955" y="6585"/>
                    <a:pt x="3837" y="7381"/>
                  </a:cubicBezTo>
                  <a:cubicBezTo>
                    <a:pt x="3217" y="11188"/>
                    <a:pt x="3483" y="15112"/>
                    <a:pt x="3601" y="18978"/>
                  </a:cubicBezTo>
                  <a:cubicBezTo>
                    <a:pt x="3719" y="23050"/>
                    <a:pt x="4014" y="27269"/>
                    <a:pt x="3748" y="31371"/>
                  </a:cubicBezTo>
                  <a:cubicBezTo>
                    <a:pt x="3719" y="31991"/>
                    <a:pt x="3660" y="32581"/>
                    <a:pt x="3601" y="33171"/>
                  </a:cubicBezTo>
                  <a:cubicBezTo>
                    <a:pt x="3365" y="35502"/>
                    <a:pt x="2922" y="37833"/>
                    <a:pt x="2420" y="40164"/>
                  </a:cubicBezTo>
                  <a:cubicBezTo>
                    <a:pt x="2214" y="41108"/>
                    <a:pt x="2007" y="42082"/>
                    <a:pt x="1771" y="43056"/>
                  </a:cubicBezTo>
                  <a:cubicBezTo>
                    <a:pt x="1034" y="46036"/>
                    <a:pt x="1" y="49105"/>
                    <a:pt x="178" y="52233"/>
                  </a:cubicBezTo>
                  <a:cubicBezTo>
                    <a:pt x="296" y="54269"/>
                    <a:pt x="1801" y="55921"/>
                    <a:pt x="3335" y="57131"/>
                  </a:cubicBezTo>
                  <a:cubicBezTo>
                    <a:pt x="4516" y="58075"/>
                    <a:pt x="5784" y="58960"/>
                    <a:pt x="7171" y="59521"/>
                  </a:cubicBezTo>
                  <a:cubicBezTo>
                    <a:pt x="7535" y="59657"/>
                    <a:pt x="8198" y="59970"/>
                    <a:pt x="8699" y="59970"/>
                  </a:cubicBezTo>
                  <a:cubicBezTo>
                    <a:pt x="8847" y="59970"/>
                    <a:pt x="8981" y="59942"/>
                    <a:pt x="9089" y="59875"/>
                  </a:cubicBezTo>
                  <a:cubicBezTo>
                    <a:pt x="8174" y="50698"/>
                    <a:pt x="8824" y="41167"/>
                    <a:pt x="9414" y="31991"/>
                  </a:cubicBezTo>
                  <a:cubicBezTo>
                    <a:pt x="9679" y="28243"/>
                    <a:pt x="9945" y="24525"/>
                    <a:pt x="10210" y="20778"/>
                  </a:cubicBezTo>
                  <a:cubicBezTo>
                    <a:pt x="10240" y="20158"/>
                    <a:pt x="10299" y="19509"/>
                    <a:pt x="10328" y="18889"/>
                  </a:cubicBezTo>
                  <a:cubicBezTo>
                    <a:pt x="10476" y="16558"/>
                    <a:pt x="10624" y="14227"/>
                    <a:pt x="10712" y="11896"/>
                  </a:cubicBezTo>
                  <a:cubicBezTo>
                    <a:pt x="10771" y="9890"/>
                    <a:pt x="10830" y="7883"/>
                    <a:pt x="10801" y="5847"/>
                  </a:cubicBezTo>
                  <a:lnTo>
                    <a:pt x="10801" y="3634"/>
                  </a:lnTo>
                  <a:cubicBezTo>
                    <a:pt x="10771" y="2985"/>
                    <a:pt x="10742" y="2365"/>
                    <a:pt x="10683" y="1716"/>
                  </a:cubicBezTo>
                  <a:cubicBezTo>
                    <a:pt x="10624" y="1155"/>
                    <a:pt x="10594" y="595"/>
                    <a:pt x="10476" y="64"/>
                  </a:cubicBezTo>
                  <a:cubicBezTo>
                    <a:pt x="10470" y="19"/>
                    <a:pt x="10452" y="1"/>
                    <a:pt x="10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6"/>
            <p:cNvSpPr/>
            <p:nvPr/>
          </p:nvSpPr>
          <p:spPr>
            <a:xfrm>
              <a:off x="4614800" y="1818400"/>
              <a:ext cx="358550" cy="1539425"/>
            </a:xfrm>
            <a:custGeom>
              <a:rect b="b" l="l" r="r" t="t"/>
              <a:pathLst>
                <a:path extrusionOk="0" h="61577" w="14342">
                  <a:moveTo>
                    <a:pt x="4116" y="0"/>
                  </a:moveTo>
                  <a:cubicBezTo>
                    <a:pt x="4063" y="0"/>
                    <a:pt x="4009" y="22"/>
                    <a:pt x="3955" y="76"/>
                  </a:cubicBezTo>
                  <a:cubicBezTo>
                    <a:pt x="3837" y="253"/>
                    <a:pt x="3807" y="460"/>
                    <a:pt x="3719" y="637"/>
                  </a:cubicBezTo>
                  <a:cubicBezTo>
                    <a:pt x="2833" y="2909"/>
                    <a:pt x="1771" y="5122"/>
                    <a:pt x="1092" y="7483"/>
                  </a:cubicBezTo>
                  <a:cubicBezTo>
                    <a:pt x="414" y="9755"/>
                    <a:pt x="443" y="12440"/>
                    <a:pt x="355" y="14800"/>
                  </a:cubicBezTo>
                  <a:cubicBezTo>
                    <a:pt x="60" y="21823"/>
                    <a:pt x="30" y="28875"/>
                    <a:pt x="89" y="35928"/>
                  </a:cubicBezTo>
                  <a:cubicBezTo>
                    <a:pt x="89" y="40000"/>
                    <a:pt x="237" y="44190"/>
                    <a:pt x="266" y="48321"/>
                  </a:cubicBezTo>
                  <a:cubicBezTo>
                    <a:pt x="266" y="52422"/>
                    <a:pt x="1" y="56494"/>
                    <a:pt x="119" y="60596"/>
                  </a:cubicBezTo>
                  <a:cubicBezTo>
                    <a:pt x="148" y="61127"/>
                    <a:pt x="502" y="61422"/>
                    <a:pt x="886" y="61481"/>
                  </a:cubicBezTo>
                  <a:cubicBezTo>
                    <a:pt x="886" y="61481"/>
                    <a:pt x="886" y="61481"/>
                    <a:pt x="886" y="61510"/>
                  </a:cubicBezTo>
                  <a:lnTo>
                    <a:pt x="945" y="61510"/>
                  </a:lnTo>
                  <a:cubicBezTo>
                    <a:pt x="1475" y="61555"/>
                    <a:pt x="2002" y="61577"/>
                    <a:pt x="2525" y="61577"/>
                  </a:cubicBezTo>
                  <a:cubicBezTo>
                    <a:pt x="6890" y="61577"/>
                    <a:pt x="10968" y="60051"/>
                    <a:pt x="14341" y="57232"/>
                  </a:cubicBezTo>
                  <a:cubicBezTo>
                    <a:pt x="13869" y="54635"/>
                    <a:pt x="13545" y="52039"/>
                    <a:pt x="13072" y="49442"/>
                  </a:cubicBezTo>
                  <a:cubicBezTo>
                    <a:pt x="13013" y="49088"/>
                    <a:pt x="12954" y="48734"/>
                    <a:pt x="12895" y="48409"/>
                  </a:cubicBezTo>
                  <a:cubicBezTo>
                    <a:pt x="11863" y="42980"/>
                    <a:pt x="11745" y="37432"/>
                    <a:pt x="11686" y="31915"/>
                  </a:cubicBezTo>
                  <a:cubicBezTo>
                    <a:pt x="11686" y="31738"/>
                    <a:pt x="11686" y="31561"/>
                    <a:pt x="11686" y="31413"/>
                  </a:cubicBezTo>
                  <a:cubicBezTo>
                    <a:pt x="11656" y="28993"/>
                    <a:pt x="11686" y="26544"/>
                    <a:pt x="11715" y="24125"/>
                  </a:cubicBezTo>
                  <a:cubicBezTo>
                    <a:pt x="11745" y="23033"/>
                    <a:pt x="11745" y="21971"/>
                    <a:pt x="11774" y="20879"/>
                  </a:cubicBezTo>
                  <a:cubicBezTo>
                    <a:pt x="11804" y="18459"/>
                    <a:pt x="11863" y="16040"/>
                    <a:pt x="11892" y="13650"/>
                  </a:cubicBezTo>
                  <a:cubicBezTo>
                    <a:pt x="11892" y="12351"/>
                    <a:pt x="12040" y="10994"/>
                    <a:pt x="12128" y="9666"/>
                  </a:cubicBezTo>
                  <a:cubicBezTo>
                    <a:pt x="12217" y="8073"/>
                    <a:pt x="12276" y="6479"/>
                    <a:pt x="12010" y="4974"/>
                  </a:cubicBezTo>
                  <a:cubicBezTo>
                    <a:pt x="11833" y="4030"/>
                    <a:pt x="11272" y="3322"/>
                    <a:pt x="10564" y="2791"/>
                  </a:cubicBezTo>
                  <a:cubicBezTo>
                    <a:pt x="9797" y="2230"/>
                    <a:pt x="8853" y="1847"/>
                    <a:pt x="7968" y="1552"/>
                  </a:cubicBezTo>
                  <a:cubicBezTo>
                    <a:pt x="7407" y="1375"/>
                    <a:pt x="6817" y="1197"/>
                    <a:pt x="6256" y="1050"/>
                  </a:cubicBezTo>
                  <a:cubicBezTo>
                    <a:pt x="6020" y="961"/>
                    <a:pt x="5755" y="873"/>
                    <a:pt x="5489" y="784"/>
                  </a:cubicBezTo>
                  <a:cubicBezTo>
                    <a:pt x="5105" y="666"/>
                    <a:pt x="4781" y="637"/>
                    <a:pt x="4515" y="283"/>
                  </a:cubicBezTo>
                  <a:cubicBezTo>
                    <a:pt x="4406" y="174"/>
                    <a:pt x="4265" y="0"/>
                    <a:pt x="4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6"/>
            <p:cNvSpPr/>
            <p:nvPr/>
          </p:nvSpPr>
          <p:spPr>
            <a:xfrm>
              <a:off x="4321950" y="2661250"/>
              <a:ext cx="113625" cy="235350"/>
            </a:xfrm>
            <a:custGeom>
              <a:rect b="b" l="l" r="r" t="t"/>
              <a:pathLst>
                <a:path extrusionOk="0" h="9414" w="4545">
                  <a:moveTo>
                    <a:pt x="885" y="1"/>
                  </a:moveTo>
                  <a:cubicBezTo>
                    <a:pt x="885" y="2568"/>
                    <a:pt x="561" y="5135"/>
                    <a:pt x="0" y="7672"/>
                  </a:cubicBezTo>
                  <a:cubicBezTo>
                    <a:pt x="590" y="8233"/>
                    <a:pt x="1180" y="8823"/>
                    <a:pt x="1741" y="9413"/>
                  </a:cubicBezTo>
                  <a:cubicBezTo>
                    <a:pt x="1800" y="9384"/>
                    <a:pt x="1859" y="9354"/>
                    <a:pt x="1889" y="9325"/>
                  </a:cubicBezTo>
                  <a:cubicBezTo>
                    <a:pt x="2302" y="9118"/>
                    <a:pt x="2685" y="8912"/>
                    <a:pt x="3069" y="8676"/>
                  </a:cubicBezTo>
                  <a:cubicBezTo>
                    <a:pt x="3512" y="8410"/>
                    <a:pt x="3836" y="8292"/>
                    <a:pt x="4013" y="7938"/>
                  </a:cubicBezTo>
                  <a:cubicBezTo>
                    <a:pt x="4072" y="7790"/>
                    <a:pt x="4131" y="7613"/>
                    <a:pt x="4161" y="7348"/>
                  </a:cubicBezTo>
                  <a:cubicBezTo>
                    <a:pt x="4220" y="6256"/>
                    <a:pt x="4308" y="5135"/>
                    <a:pt x="4367" y="4014"/>
                  </a:cubicBezTo>
                  <a:cubicBezTo>
                    <a:pt x="4456" y="2833"/>
                    <a:pt x="4367" y="1535"/>
                    <a:pt x="4544" y="296"/>
                  </a:cubicBezTo>
                  <a:lnTo>
                    <a:pt x="4544" y="296"/>
                  </a:lnTo>
                  <a:cubicBezTo>
                    <a:pt x="4248" y="317"/>
                    <a:pt x="3950" y="328"/>
                    <a:pt x="3651" y="328"/>
                  </a:cubicBezTo>
                  <a:cubicBezTo>
                    <a:pt x="2729" y="328"/>
                    <a:pt x="1799" y="223"/>
                    <a:pt x="8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6"/>
            <p:cNvSpPr/>
            <p:nvPr/>
          </p:nvSpPr>
          <p:spPr>
            <a:xfrm>
              <a:off x="4427425" y="2060775"/>
              <a:ext cx="87075" cy="87075"/>
            </a:xfrm>
            <a:custGeom>
              <a:rect b="b" l="l" r="r" t="t"/>
              <a:pathLst>
                <a:path extrusionOk="0" h="3483" w="3483">
                  <a:moveTo>
                    <a:pt x="1742" y="1"/>
                  </a:moveTo>
                  <a:cubicBezTo>
                    <a:pt x="768" y="1"/>
                    <a:pt x="1" y="768"/>
                    <a:pt x="1" y="1742"/>
                  </a:cubicBezTo>
                  <a:cubicBezTo>
                    <a:pt x="1" y="2686"/>
                    <a:pt x="768" y="3482"/>
                    <a:pt x="1742" y="3482"/>
                  </a:cubicBezTo>
                  <a:cubicBezTo>
                    <a:pt x="2686" y="3482"/>
                    <a:pt x="3483" y="2686"/>
                    <a:pt x="3483" y="1742"/>
                  </a:cubicBezTo>
                  <a:cubicBezTo>
                    <a:pt x="3483" y="768"/>
                    <a:pt x="2686" y="1"/>
                    <a:pt x="1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6"/>
            <p:cNvSpPr/>
            <p:nvPr/>
          </p:nvSpPr>
          <p:spPr>
            <a:xfrm>
              <a:off x="4693000" y="2421500"/>
              <a:ext cx="214700" cy="328850"/>
            </a:xfrm>
            <a:custGeom>
              <a:rect b="b" l="l" r="r" t="t"/>
              <a:pathLst>
                <a:path extrusionOk="0" h="13154" w="8588">
                  <a:moveTo>
                    <a:pt x="8587" y="1"/>
                  </a:moveTo>
                  <a:lnTo>
                    <a:pt x="8587" y="1"/>
                  </a:lnTo>
                  <a:cubicBezTo>
                    <a:pt x="6256" y="1063"/>
                    <a:pt x="4013" y="2332"/>
                    <a:pt x="2154" y="4073"/>
                  </a:cubicBezTo>
                  <a:cubicBezTo>
                    <a:pt x="1623" y="4545"/>
                    <a:pt x="1122" y="5164"/>
                    <a:pt x="1210" y="5873"/>
                  </a:cubicBezTo>
                  <a:cubicBezTo>
                    <a:pt x="1269" y="6227"/>
                    <a:pt x="1476" y="6551"/>
                    <a:pt x="1535" y="6905"/>
                  </a:cubicBezTo>
                  <a:cubicBezTo>
                    <a:pt x="1623" y="7318"/>
                    <a:pt x="1505" y="7761"/>
                    <a:pt x="1358" y="8145"/>
                  </a:cubicBezTo>
                  <a:cubicBezTo>
                    <a:pt x="1122" y="8764"/>
                    <a:pt x="827" y="9325"/>
                    <a:pt x="502" y="9856"/>
                  </a:cubicBezTo>
                  <a:cubicBezTo>
                    <a:pt x="384" y="10033"/>
                    <a:pt x="0" y="10387"/>
                    <a:pt x="59" y="10594"/>
                  </a:cubicBezTo>
                  <a:cubicBezTo>
                    <a:pt x="118" y="10830"/>
                    <a:pt x="561" y="10948"/>
                    <a:pt x="679" y="11154"/>
                  </a:cubicBezTo>
                  <a:cubicBezTo>
                    <a:pt x="797" y="11302"/>
                    <a:pt x="797" y="11509"/>
                    <a:pt x="856" y="11686"/>
                  </a:cubicBezTo>
                  <a:cubicBezTo>
                    <a:pt x="1004" y="12158"/>
                    <a:pt x="1417" y="12482"/>
                    <a:pt x="1859" y="12689"/>
                  </a:cubicBezTo>
                  <a:cubicBezTo>
                    <a:pt x="2272" y="12866"/>
                    <a:pt x="2774" y="12954"/>
                    <a:pt x="3246" y="13013"/>
                  </a:cubicBezTo>
                  <a:cubicBezTo>
                    <a:pt x="3541" y="13072"/>
                    <a:pt x="3866" y="13102"/>
                    <a:pt x="4161" y="13131"/>
                  </a:cubicBezTo>
                  <a:cubicBezTo>
                    <a:pt x="4190" y="13146"/>
                    <a:pt x="4220" y="13154"/>
                    <a:pt x="4249" y="13154"/>
                  </a:cubicBezTo>
                  <a:cubicBezTo>
                    <a:pt x="4279" y="13154"/>
                    <a:pt x="4308" y="13146"/>
                    <a:pt x="4338" y="13131"/>
                  </a:cubicBezTo>
                  <a:cubicBezTo>
                    <a:pt x="4427" y="13131"/>
                    <a:pt x="4486" y="13043"/>
                    <a:pt x="4545" y="12984"/>
                  </a:cubicBezTo>
                  <a:cubicBezTo>
                    <a:pt x="4869" y="12571"/>
                    <a:pt x="5223" y="12158"/>
                    <a:pt x="5518" y="11715"/>
                  </a:cubicBezTo>
                  <a:cubicBezTo>
                    <a:pt x="5902" y="11095"/>
                    <a:pt x="6197" y="10417"/>
                    <a:pt x="6610" y="9827"/>
                  </a:cubicBezTo>
                  <a:cubicBezTo>
                    <a:pt x="6964" y="9325"/>
                    <a:pt x="7407" y="8882"/>
                    <a:pt x="7849" y="8440"/>
                  </a:cubicBezTo>
                  <a:cubicBezTo>
                    <a:pt x="8085" y="8233"/>
                    <a:pt x="8322" y="7997"/>
                    <a:pt x="8558" y="7791"/>
                  </a:cubicBezTo>
                  <a:cubicBezTo>
                    <a:pt x="8558" y="7614"/>
                    <a:pt x="8558" y="7437"/>
                    <a:pt x="8558" y="7289"/>
                  </a:cubicBezTo>
                  <a:cubicBezTo>
                    <a:pt x="8528" y="4869"/>
                    <a:pt x="8558" y="2420"/>
                    <a:pt x="8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6"/>
            <p:cNvSpPr/>
            <p:nvPr/>
          </p:nvSpPr>
          <p:spPr>
            <a:xfrm>
              <a:off x="4774150" y="1888900"/>
              <a:ext cx="147550" cy="451475"/>
            </a:xfrm>
            <a:custGeom>
              <a:rect b="b" l="l" r="r" t="t"/>
              <a:pathLst>
                <a:path extrusionOk="0" h="18059" w="5902">
                  <a:moveTo>
                    <a:pt x="4190" y="0"/>
                  </a:moveTo>
                  <a:cubicBezTo>
                    <a:pt x="2921" y="473"/>
                    <a:pt x="1859" y="1505"/>
                    <a:pt x="1181" y="2656"/>
                  </a:cubicBezTo>
                  <a:cubicBezTo>
                    <a:pt x="0" y="4692"/>
                    <a:pt x="207" y="7318"/>
                    <a:pt x="738" y="9502"/>
                  </a:cubicBezTo>
                  <a:cubicBezTo>
                    <a:pt x="1505" y="12718"/>
                    <a:pt x="3453" y="15374"/>
                    <a:pt x="5400" y="18059"/>
                  </a:cubicBezTo>
                  <a:cubicBezTo>
                    <a:pt x="5430" y="15639"/>
                    <a:pt x="5489" y="13220"/>
                    <a:pt x="5518" y="10830"/>
                  </a:cubicBezTo>
                  <a:cubicBezTo>
                    <a:pt x="5518" y="9531"/>
                    <a:pt x="5666" y="8174"/>
                    <a:pt x="5754" y="6846"/>
                  </a:cubicBezTo>
                  <a:cubicBezTo>
                    <a:pt x="5843" y="5253"/>
                    <a:pt x="5902" y="3659"/>
                    <a:pt x="5636" y="2154"/>
                  </a:cubicBezTo>
                  <a:cubicBezTo>
                    <a:pt x="5459" y="1210"/>
                    <a:pt x="4898" y="502"/>
                    <a:pt x="4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6"/>
            <p:cNvSpPr/>
            <p:nvPr/>
          </p:nvSpPr>
          <p:spPr>
            <a:xfrm>
              <a:off x="4685625" y="2518875"/>
              <a:ext cx="192550" cy="311950"/>
            </a:xfrm>
            <a:custGeom>
              <a:rect b="b" l="l" r="r" t="t"/>
              <a:pathLst>
                <a:path extrusionOk="0" h="12478" w="7702">
                  <a:moveTo>
                    <a:pt x="5017" y="1"/>
                  </a:moveTo>
                  <a:cubicBezTo>
                    <a:pt x="5017" y="30"/>
                    <a:pt x="4987" y="30"/>
                    <a:pt x="4987" y="60"/>
                  </a:cubicBezTo>
                  <a:cubicBezTo>
                    <a:pt x="4515" y="473"/>
                    <a:pt x="4131" y="915"/>
                    <a:pt x="3777" y="1417"/>
                  </a:cubicBezTo>
                  <a:cubicBezTo>
                    <a:pt x="3600" y="1653"/>
                    <a:pt x="3453" y="1889"/>
                    <a:pt x="3305" y="2096"/>
                  </a:cubicBezTo>
                  <a:cubicBezTo>
                    <a:pt x="3010" y="2597"/>
                    <a:pt x="2833" y="3158"/>
                    <a:pt x="2626" y="3689"/>
                  </a:cubicBezTo>
                  <a:cubicBezTo>
                    <a:pt x="2508" y="3984"/>
                    <a:pt x="2390" y="4250"/>
                    <a:pt x="2243" y="4545"/>
                  </a:cubicBezTo>
                  <a:cubicBezTo>
                    <a:pt x="1889" y="5194"/>
                    <a:pt x="1328" y="5666"/>
                    <a:pt x="974" y="6315"/>
                  </a:cubicBezTo>
                  <a:cubicBezTo>
                    <a:pt x="0" y="8027"/>
                    <a:pt x="413" y="10122"/>
                    <a:pt x="827" y="12010"/>
                  </a:cubicBezTo>
                  <a:cubicBezTo>
                    <a:pt x="877" y="12212"/>
                    <a:pt x="1013" y="12478"/>
                    <a:pt x="1199" y="12478"/>
                  </a:cubicBezTo>
                  <a:cubicBezTo>
                    <a:pt x="1231" y="12478"/>
                    <a:pt x="1264" y="12470"/>
                    <a:pt x="1299" y="12453"/>
                  </a:cubicBezTo>
                  <a:cubicBezTo>
                    <a:pt x="1387" y="12423"/>
                    <a:pt x="1446" y="12305"/>
                    <a:pt x="1476" y="12187"/>
                  </a:cubicBezTo>
                  <a:cubicBezTo>
                    <a:pt x="1682" y="11538"/>
                    <a:pt x="1800" y="10859"/>
                    <a:pt x="1977" y="10210"/>
                  </a:cubicBezTo>
                  <a:cubicBezTo>
                    <a:pt x="2184" y="9561"/>
                    <a:pt x="2361" y="9030"/>
                    <a:pt x="2892" y="8587"/>
                  </a:cubicBezTo>
                  <a:cubicBezTo>
                    <a:pt x="3217" y="8351"/>
                    <a:pt x="3571" y="8145"/>
                    <a:pt x="3895" y="7850"/>
                  </a:cubicBezTo>
                  <a:cubicBezTo>
                    <a:pt x="4190" y="7584"/>
                    <a:pt x="4485" y="7200"/>
                    <a:pt x="4692" y="6758"/>
                  </a:cubicBezTo>
                  <a:cubicBezTo>
                    <a:pt x="4928" y="6315"/>
                    <a:pt x="5076" y="5784"/>
                    <a:pt x="5076" y="5341"/>
                  </a:cubicBezTo>
                  <a:cubicBezTo>
                    <a:pt x="5105" y="4545"/>
                    <a:pt x="5400" y="4073"/>
                    <a:pt x="5902" y="3571"/>
                  </a:cubicBezTo>
                  <a:cubicBezTo>
                    <a:pt x="5990" y="3483"/>
                    <a:pt x="6079" y="3394"/>
                    <a:pt x="6138" y="3335"/>
                  </a:cubicBezTo>
                  <a:cubicBezTo>
                    <a:pt x="6699" y="2804"/>
                    <a:pt x="7141" y="2184"/>
                    <a:pt x="7702" y="1683"/>
                  </a:cubicBezTo>
                  <a:cubicBezTo>
                    <a:pt x="7171" y="1269"/>
                    <a:pt x="6610" y="886"/>
                    <a:pt x="6020" y="532"/>
                  </a:cubicBezTo>
                  <a:cubicBezTo>
                    <a:pt x="5695" y="355"/>
                    <a:pt x="5371" y="178"/>
                    <a:pt x="5017" y="1"/>
                  </a:cubicBezTo>
                  <a:close/>
                </a:path>
              </a:pathLst>
            </a:custGeom>
            <a:solidFill>
              <a:srgbClr val="924B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6"/>
            <p:cNvSpPr/>
            <p:nvPr/>
          </p:nvSpPr>
          <p:spPr>
            <a:xfrm>
              <a:off x="4678975" y="2100600"/>
              <a:ext cx="124700" cy="29550"/>
            </a:xfrm>
            <a:custGeom>
              <a:rect b="b" l="l" r="r" t="t"/>
              <a:pathLst>
                <a:path extrusionOk="0" h="1182" w="4988">
                  <a:moveTo>
                    <a:pt x="60" y="1"/>
                  </a:moveTo>
                  <a:cubicBezTo>
                    <a:pt x="30" y="1"/>
                    <a:pt x="1" y="30"/>
                    <a:pt x="1" y="60"/>
                  </a:cubicBezTo>
                  <a:lnTo>
                    <a:pt x="1" y="1122"/>
                  </a:lnTo>
                  <a:cubicBezTo>
                    <a:pt x="1" y="1152"/>
                    <a:pt x="30" y="1181"/>
                    <a:pt x="60" y="1181"/>
                  </a:cubicBezTo>
                  <a:lnTo>
                    <a:pt x="4929" y="1181"/>
                  </a:lnTo>
                  <a:cubicBezTo>
                    <a:pt x="4958" y="1181"/>
                    <a:pt x="4988" y="1152"/>
                    <a:pt x="4988" y="1122"/>
                  </a:cubicBezTo>
                  <a:lnTo>
                    <a:pt x="4988" y="60"/>
                  </a:lnTo>
                  <a:cubicBezTo>
                    <a:pt x="4988" y="30"/>
                    <a:pt x="4958" y="1"/>
                    <a:pt x="4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6"/>
            <p:cNvSpPr/>
            <p:nvPr/>
          </p:nvSpPr>
          <p:spPr>
            <a:xfrm>
              <a:off x="4739475" y="1885425"/>
              <a:ext cx="370350" cy="788550"/>
            </a:xfrm>
            <a:custGeom>
              <a:rect b="b" l="l" r="r" t="t"/>
              <a:pathLst>
                <a:path extrusionOk="0" h="31542" w="14814">
                  <a:moveTo>
                    <a:pt x="5251" y="1"/>
                  </a:moveTo>
                  <a:cubicBezTo>
                    <a:pt x="4372" y="1"/>
                    <a:pt x="3508" y="435"/>
                    <a:pt x="2922" y="1172"/>
                  </a:cubicBezTo>
                  <a:cubicBezTo>
                    <a:pt x="1122" y="3503"/>
                    <a:pt x="2597" y="8136"/>
                    <a:pt x="3453" y="10585"/>
                  </a:cubicBezTo>
                  <a:cubicBezTo>
                    <a:pt x="4013" y="12208"/>
                    <a:pt x="4722" y="13772"/>
                    <a:pt x="5459" y="15336"/>
                  </a:cubicBezTo>
                  <a:cubicBezTo>
                    <a:pt x="5666" y="15778"/>
                    <a:pt x="7790" y="19644"/>
                    <a:pt x="7584" y="19880"/>
                  </a:cubicBezTo>
                  <a:cubicBezTo>
                    <a:pt x="7200" y="20263"/>
                    <a:pt x="6876" y="20588"/>
                    <a:pt x="6787" y="20676"/>
                  </a:cubicBezTo>
                  <a:cubicBezTo>
                    <a:pt x="6079" y="21473"/>
                    <a:pt x="5341" y="22240"/>
                    <a:pt x="4604" y="22978"/>
                  </a:cubicBezTo>
                  <a:cubicBezTo>
                    <a:pt x="3659" y="23952"/>
                    <a:pt x="2686" y="24867"/>
                    <a:pt x="1682" y="25781"/>
                  </a:cubicBezTo>
                  <a:cubicBezTo>
                    <a:pt x="1269" y="26135"/>
                    <a:pt x="827" y="26489"/>
                    <a:pt x="413" y="26873"/>
                  </a:cubicBezTo>
                  <a:cubicBezTo>
                    <a:pt x="0" y="27286"/>
                    <a:pt x="30" y="27611"/>
                    <a:pt x="502" y="27935"/>
                  </a:cubicBezTo>
                  <a:cubicBezTo>
                    <a:pt x="1328" y="28496"/>
                    <a:pt x="2036" y="29175"/>
                    <a:pt x="2627" y="29971"/>
                  </a:cubicBezTo>
                  <a:cubicBezTo>
                    <a:pt x="2951" y="30414"/>
                    <a:pt x="3246" y="30886"/>
                    <a:pt x="3482" y="31417"/>
                  </a:cubicBezTo>
                  <a:cubicBezTo>
                    <a:pt x="3508" y="31468"/>
                    <a:pt x="3555" y="31541"/>
                    <a:pt x="3625" y="31541"/>
                  </a:cubicBezTo>
                  <a:cubicBezTo>
                    <a:pt x="3636" y="31541"/>
                    <a:pt x="3647" y="31539"/>
                    <a:pt x="3659" y="31535"/>
                  </a:cubicBezTo>
                  <a:cubicBezTo>
                    <a:pt x="3689" y="31535"/>
                    <a:pt x="3718" y="31506"/>
                    <a:pt x="3748" y="31506"/>
                  </a:cubicBezTo>
                  <a:cubicBezTo>
                    <a:pt x="4869" y="30561"/>
                    <a:pt x="5902" y="29588"/>
                    <a:pt x="7053" y="28702"/>
                  </a:cubicBezTo>
                  <a:cubicBezTo>
                    <a:pt x="8174" y="27817"/>
                    <a:pt x="9354" y="27021"/>
                    <a:pt x="10476" y="26135"/>
                  </a:cubicBezTo>
                  <a:cubicBezTo>
                    <a:pt x="12187" y="24778"/>
                    <a:pt x="14282" y="22919"/>
                    <a:pt x="14577" y="20588"/>
                  </a:cubicBezTo>
                  <a:cubicBezTo>
                    <a:pt x="14813" y="18759"/>
                    <a:pt x="14164" y="16723"/>
                    <a:pt x="13633" y="14982"/>
                  </a:cubicBezTo>
                  <a:cubicBezTo>
                    <a:pt x="13072" y="13123"/>
                    <a:pt x="12334" y="11323"/>
                    <a:pt x="11626" y="9493"/>
                  </a:cubicBezTo>
                  <a:cubicBezTo>
                    <a:pt x="10977" y="7870"/>
                    <a:pt x="10298" y="6247"/>
                    <a:pt x="9561" y="4684"/>
                  </a:cubicBezTo>
                  <a:cubicBezTo>
                    <a:pt x="8853" y="3208"/>
                    <a:pt x="8115" y="1349"/>
                    <a:pt x="6699" y="434"/>
                  </a:cubicBezTo>
                  <a:cubicBezTo>
                    <a:pt x="6242" y="137"/>
                    <a:pt x="5744" y="1"/>
                    <a:pt x="5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6"/>
            <p:cNvSpPr/>
            <p:nvPr/>
          </p:nvSpPr>
          <p:spPr>
            <a:xfrm>
              <a:off x="4668650" y="2650175"/>
              <a:ext cx="216900" cy="263675"/>
            </a:xfrm>
            <a:custGeom>
              <a:rect b="b" l="l" r="r" t="t"/>
              <a:pathLst>
                <a:path extrusionOk="0" h="10547" w="8676">
                  <a:moveTo>
                    <a:pt x="7555" y="1"/>
                  </a:moveTo>
                  <a:cubicBezTo>
                    <a:pt x="6020" y="463"/>
                    <a:pt x="4358" y="763"/>
                    <a:pt x="2758" y="763"/>
                  </a:cubicBezTo>
                  <a:cubicBezTo>
                    <a:pt x="1804" y="763"/>
                    <a:pt x="871" y="657"/>
                    <a:pt x="1" y="414"/>
                  </a:cubicBezTo>
                  <a:lnTo>
                    <a:pt x="1" y="414"/>
                  </a:lnTo>
                  <a:cubicBezTo>
                    <a:pt x="178" y="1624"/>
                    <a:pt x="30" y="2893"/>
                    <a:pt x="89" y="4073"/>
                  </a:cubicBezTo>
                  <a:cubicBezTo>
                    <a:pt x="148" y="5165"/>
                    <a:pt x="207" y="6256"/>
                    <a:pt x="266" y="7348"/>
                  </a:cubicBezTo>
                  <a:cubicBezTo>
                    <a:pt x="266" y="7614"/>
                    <a:pt x="296" y="7791"/>
                    <a:pt x="384" y="7938"/>
                  </a:cubicBezTo>
                  <a:cubicBezTo>
                    <a:pt x="561" y="8263"/>
                    <a:pt x="915" y="8411"/>
                    <a:pt x="1388" y="8676"/>
                  </a:cubicBezTo>
                  <a:cubicBezTo>
                    <a:pt x="1801" y="8912"/>
                    <a:pt x="2243" y="9148"/>
                    <a:pt x="2656" y="9355"/>
                  </a:cubicBezTo>
                  <a:cubicBezTo>
                    <a:pt x="3335" y="9709"/>
                    <a:pt x="4220" y="10358"/>
                    <a:pt x="4987" y="10535"/>
                  </a:cubicBezTo>
                  <a:cubicBezTo>
                    <a:pt x="5016" y="10543"/>
                    <a:pt x="5046" y="10546"/>
                    <a:pt x="5078" y="10546"/>
                  </a:cubicBezTo>
                  <a:cubicBezTo>
                    <a:pt x="5658" y="10546"/>
                    <a:pt x="6658" y="9309"/>
                    <a:pt x="6994" y="9001"/>
                  </a:cubicBezTo>
                  <a:cubicBezTo>
                    <a:pt x="7466" y="8529"/>
                    <a:pt x="8027" y="8027"/>
                    <a:pt x="8381" y="7466"/>
                  </a:cubicBezTo>
                  <a:cubicBezTo>
                    <a:pt x="8676" y="7053"/>
                    <a:pt x="8351" y="6109"/>
                    <a:pt x="8292" y="5637"/>
                  </a:cubicBezTo>
                  <a:cubicBezTo>
                    <a:pt x="8204" y="4988"/>
                    <a:pt x="8115" y="4339"/>
                    <a:pt x="8056" y="3689"/>
                  </a:cubicBezTo>
                  <a:cubicBezTo>
                    <a:pt x="7879" y="2480"/>
                    <a:pt x="7702" y="1240"/>
                    <a:pt x="7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6"/>
            <p:cNvSpPr/>
            <p:nvPr/>
          </p:nvSpPr>
          <p:spPr>
            <a:xfrm>
              <a:off x="4672825" y="1806675"/>
              <a:ext cx="78475" cy="244525"/>
            </a:xfrm>
            <a:custGeom>
              <a:rect b="b" l="l" r="r" t="t"/>
              <a:pathLst>
                <a:path extrusionOk="0" h="9781" w="3139">
                  <a:moveTo>
                    <a:pt x="5" y="1"/>
                  </a:moveTo>
                  <a:cubicBezTo>
                    <a:pt x="1" y="1"/>
                    <a:pt x="1" y="4"/>
                    <a:pt x="11" y="14"/>
                  </a:cubicBezTo>
                  <a:cubicBezTo>
                    <a:pt x="11" y="44"/>
                    <a:pt x="40" y="103"/>
                    <a:pt x="70" y="132"/>
                  </a:cubicBezTo>
                  <a:cubicBezTo>
                    <a:pt x="158" y="250"/>
                    <a:pt x="188" y="398"/>
                    <a:pt x="247" y="516"/>
                  </a:cubicBezTo>
                  <a:cubicBezTo>
                    <a:pt x="335" y="663"/>
                    <a:pt x="453" y="781"/>
                    <a:pt x="571" y="899"/>
                  </a:cubicBezTo>
                  <a:cubicBezTo>
                    <a:pt x="837" y="1253"/>
                    <a:pt x="1043" y="1637"/>
                    <a:pt x="1221" y="2050"/>
                  </a:cubicBezTo>
                  <a:cubicBezTo>
                    <a:pt x="1309" y="2286"/>
                    <a:pt x="1398" y="2522"/>
                    <a:pt x="1457" y="2758"/>
                  </a:cubicBezTo>
                  <a:cubicBezTo>
                    <a:pt x="2165" y="4971"/>
                    <a:pt x="2607" y="7243"/>
                    <a:pt x="2784" y="9515"/>
                  </a:cubicBezTo>
                  <a:cubicBezTo>
                    <a:pt x="2784" y="9604"/>
                    <a:pt x="2814" y="9692"/>
                    <a:pt x="2814" y="9781"/>
                  </a:cubicBezTo>
                  <a:lnTo>
                    <a:pt x="3138" y="9781"/>
                  </a:lnTo>
                  <a:cubicBezTo>
                    <a:pt x="3138" y="9692"/>
                    <a:pt x="3138" y="9633"/>
                    <a:pt x="3138" y="9545"/>
                  </a:cubicBezTo>
                  <a:cubicBezTo>
                    <a:pt x="2961" y="7214"/>
                    <a:pt x="2519" y="4912"/>
                    <a:pt x="1781" y="2670"/>
                  </a:cubicBezTo>
                  <a:cubicBezTo>
                    <a:pt x="1781" y="2611"/>
                    <a:pt x="1752" y="2581"/>
                    <a:pt x="1752" y="2522"/>
                  </a:cubicBezTo>
                  <a:cubicBezTo>
                    <a:pt x="1663" y="2316"/>
                    <a:pt x="1604" y="2080"/>
                    <a:pt x="1486" y="1873"/>
                  </a:cubicBezTo>
                  <a:cubicBezTo>
                    <a:pt x="1427" y="1726"/>
                    <a:pt x="1398" y="1607"/>
                    <a:pt x="1339" y="1489"/>
                  </a:cubicBezTo>
                  <a:cubicBezTo>
                    <a:pt x="1221" y="1283"/>
                    <a:pt x="1102" y="1076"/>
                    <a:pt x="955" y="870"/>
                  </a:cubicBezTo>
                  <a:cubicBezTo>
                    <a:pt x="837" y="693"/>
                    <a:pt x="660" y="486"/>
                    <a:pt x="483" y="339"/>
                  </a:cubicBezTo>
                  <a:cubicBezTo>
                    <a:pt x="424" y="280"/>
                    <a:pt x="335" y="191"/>
                    <a:pt x="247" y="132"/>
                  </a:cubicBezTo>
                  <a:cubicBezTo>
                    <a:pt x="217" y="103"/>
                    <a:pt x="158" y="73"/>
                    <a:pt x="129" y="44"/>
                  </a:cubicBezTo>
                  <a:cubicBezTo>
                    <a:pt x="99" y="44"/>
                    <a:pt x="70" y="44"/>
                    <a:pt x="40" y="14"/>
                  </a:cubicBezTo>
                  <a:cubicBezTo>
                    <a:pt x="40" y="14"/>
                    <a:pt x="14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6"/>
            <p:cNvSpPr/>
            <p:nvPr/>
          </p:nvSpPr>
          <p:spPr>
            <a:xfrm>
              <a:off x="4749050" y="2044550"/>
              <a:ext cx="82650" cy="247150"/>
            </a:xfrm>
            <a:custGeom>
              <a:rect b="b" l="l" r="r" t="t"/>
              <a:pathLst>
                <a:path extrusionOk="0" h="9886" w="3306">
                  <a:moveTo>
                    <a:pt x="149" y="0"/>
                  </a:moveTo>
                  <a:cubicBezTo>
                    <a:pt x="60" y="0"/>
                    <a:pt x="1" y="59"/>
                    <a:pt x="1" y="148"/>
                  </a:cubicBezTo>
                  <a:cubicBezTo>
                    <a:pt x="1" y="207"/>
                    <a:pt x="60" y="266"/>
                    <a:pt x="119" y="266"/>
                  </a:cubicBezTo>
                  <a:lnTo>
                    <a:pt x="149" y="266"/>
                  </a:lnTo>
                  <a:cubicBezTo>
                    <a:pt x="1476" y="266"/>
                    <a:pt x="2362" y="1417"/>
                    <a:pt x="2716" y="2420"/>
                  </a:cubicBezTo>
                  <a:cubicBezTo>
                    <a:pt x="2804" y="2715"/>
                    <a:pt x="2893" y="3010"/>
                    <a:pt x="2952" y="3335"/>
                  </a:cubicBezTo>
                  <a:cubicBezTo>
                    <a:pt x="3040" y="3925"/>
                    <a:pt x="3040" y="4545"/>
                    <a:pt x="3040" y="5105"/>
                  </a:cubicBezTo>
                  <a:lnTo>
                    <a:pt x="3011" y="8085"/>
                  </a:lnTo>
                  <a:cubicBezTo>
                    <a:pt x="3011" y="8351"/>
                    <a:pt x="3011" y="8646"/>
                    <a:pt x="2952" y="8912"/>
                  </a:cubicBezTo>
                  <a:cubicBezTo>
                    <a:pt x="2863" y="9207"/>
                    <a:pt x="2657" y="9443"/>
                    <a:pt x="2421" y="9561"/>
                  </a:cubicBezTo>
                  <a:cubicBezTo>
                    <a:pt x="2327" y="9601"/>
                    <a:pt x="2228" y="9617"/>
                    <a:pt x="2123" y="9617"/>
                  </a:cubicBezTo>
                  <a:cubicBezTo>
                    <a:pt x="1995" y="9617"/>
                    <a:pt x="1858" y="9593"/>
                    <a:pt x="1712" y="9561"/>
                  </a:cubicBezTo>
                  <a:cubicBezTo>
                    <a:pt x="1594" y="9531"/>
                    <a:pt x="1476" y="9531"/>
                    <a:pt x="1329" y="9531"/>
                  </a:cubicBezTo>
                  <a:cubicBezTo>
                    <a:pt x="1240" y="9531"/>
                    <a:pt x="1211" y="9590"/>
                    <a:pt x="1181" y="9649"/>
                  </a:cubicBezTo>
                  <a:cubicBezTo>
                    <a:pt x="1181" y="9738"/>
                    <a:pt x="1240" y="9797"/>
                    <a:pt x="1329" y="9797"/>
                  </a:cubicBezTo>
                  <a:cubicBezTo>
                    <a:pt x="1447" y="9797"/>
                    <a:pt x="1565" y="9826"/>
                    <a:pt x="1683" y="9826"/>
                  </a:cubicBezTo>
                  <a:cubicBezTo>
                    <a:pt x="1830" y="9856"/>
                    <a:pt x="1978" y="9885"/>
                    <a:pt x="2126" y="9885"/>
                  </a:cubicBezTo>
                  <a:cubicBezTo>
                    <a:pt x="2244" y="9885"/>
                    <a:pt x="2391" y="9856"/>
                    <a:pt x="2539" y="9797"/>
                  </a:cubicBezTo>
                  <a:cubicBezTo>
                    <a:pt x="2834" y="9649"/>
                    <a:pt x="3099" y="9354"/>
                    <a:pt x="3188" y="8971"/>
                  </a:cubicBezTo>
                  <a:cubicBezTo>
                    <a:pt x="3276" y="8676"/>
                    <a:pt x="3276" y="8351"/>
                    <a:pt x="3276" y="8085"/>
                  </a:cubicBezTo>
                  <a:lnTo>
                    <a:pt x="3306" y="5105"/>
                  </a:lnTo>
                  <a:cubicBezTo>
                    <a:pt x="3306" y="4574"/>
                    <a:pt x="3306" y="3984"/>
                    <a:pt x="3217" y="3394"/>
                  </a:cubicBezTo>
                  <a:cubicBezTo>
                    <a:pt x="3158" y="3040"/>
                    <a:pt x="3099" y="2686"/>
                    <a:pt x="2952" y="2332"/>
                  </a:cubicBezTo>
                  <a:cubicBezTo>
                    <a:pt x="2568" y="1269"/>
                    <a:pt x="1624" y="0"/>
                    <a:pt x="149" y="0"/>
                  </a:cubicBezTo>
                  <a:close/>
                </a:path>
              </a:pathLst>
            </a:custGeom>
            <a:solidFill>
              <a:srgbClr val="3C43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6"/>
            <p:cNvSpPr/>
            <p:nvPr/>
          </p:nvSpPr>
          <p:spPr>
            <a:xfrm>
              <a:off x="4778575" y="2131600"/>
              <a:ext cx="53125" cy="160100"/>
            </a:xfrm>
            <a:custGeom>
              <a:rect b="b" l="l" r="r" t="t"/>
              <a:pathLst>
                <a:path extrusionOk="0" h="6404" w="2125">
                  <a:moveTo>
                    <a:pt x="1771" y="0"/>
                  </a:moveTo>
                  <a:cubicBezTo>
                    <a:pt x="1830" y="561"/>
                    <a:pt x="1859" y="1092"/>
                    <a:pt x="1859" y="1623"/>
                  </a:cubicBezTo>
                  <a:lnTo>
                    <a:pt x="1830" y="4603"/>
                  </a:lnTo>
                  <a:cubicBezTo>
                    <a:pt x="1830" y="4869"/>
                    <a:pt x="1830" y="5164"/>
                    <a:pt x="1771" y="5430"/>
                  </a:cubicBezTo>
                  <a:cubicBezTo>
                    <a:pt x="1682" y="5725"/>
                    <a:pt x="1476" y="5961"/>
                    <a:pt x="1240" y="6079"/>
                  </a:cubicBezTo>
                  <a:cubicBezTo>
                    <a:pt x="1146" y="6119"/>
                    <a:pt x="1047" y="6135"/>
                    <a:pt x="942" y="6135"/>
                  </a:cubicBezTo>
                  <a:cubicBezTo>
                    <a:pt x="814" y="6135"/>
                    <a:pt x="677" y="6111"/>
                    <a:pt x="531" y="6079"/>
                  </a:cubicBezTo>
                  <a:cubicBezTo>
                    <a:pt x="413" y="6049"/>
                    <a:pt x="295" y="6049"/>
                    <a:pt x="148" y="6049"/>
                  </a:cubicBezTo>
                  <a:cubicBezTo>
                    <a:pt x="59" y="6049"/>
                    <a:pt x="30" y="6108"/>
                    <a:pt x="0" y="6167"/>
                  </a:cubicBezTo>
                  <a:cubicBezTo>
                    <a:pt x="0" y="6256"/>
                    <a:pt x="59" y="6315"/>
                    <a:pt x="148" y="6315"/>
                  </a:cubicBezTo>
                  <a:cubicBezTo>
                    <a:pt x="266" y="6315"/>
                    <a:pt x="384" y="6344"/>
                    <a:pt x="502" y="6344"/>
                  </a:cubicBezTo>
                  <a:cubicBezTo>
                    <a:pt x="649" y="6374"/>
                    <a:pt x="797" y="6403"/>
                    <a:pt x="915" y="6403"/>
                  </a:cubicBezTo>
                  <a:cubicBezTo>
                    <a:pt x="1063" y="6403"/>
                    <a:pt x="1210" y="6374"/>
                    <a:pt x="1358" y="6315"/>
                  </a:cubicBezTo>
                  <a:cubicBezTo>
                    <a:pt x="1653" y="6167"/>
                    <a:pt x="1918" y="5872"/>
                    <a:pt x="2007" y="5489"/>
                  </a:cubicBezTo>
                  <a:cubicBezTo>
                    <a:pt x="2095" y="5194"/>
                    <a:pt x="2095" y="4869"/>
                    <a:pt x="2095" y="4603"/>
                  </a:cubicBezTo>
                  <a:lnTo>
                    <a:pt x="2125" y="1623"/>
                  </a:lnTo>
                  <a:cubicBezTo>
                    <a:pt x="2125" y="1122"/>
                    <a:pt x="2125" y="561"/>
                    <a:pt x="2036" y="0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6"/>
            <p:cNvSpPr/>
            <p:nvPr/>
          </p:nvSpPr>
          <p:spPr>
            <a:xfrm>
              <a:off x="4760875" y="2273600"/>
              <a:ext cx="40575" cy="21775"/>
            </a:xfrm>
            <a:custGeom>
              <a:rect b="b" l="l" r="r" t="t"/>
              <a:pathLst>
                <a:path extrusionOk="0" h="871" w="1623">
                  <a:moveTo>
                    <a:pt x="579" y="0"/>
                  </a:moveTo>
                  <a:cubicBezTo>
                    <a:pt x="443" y="0"/>
                    <a:pt x="310" y="45"/>
                    <a:pt x="207" y="163"/>
                  </a:cubicBezTo>
                  <a:cubicBezTo>
                    <a:pt x="0" y="458"/>
                    <a:pt x="266" y="841"/>
                    <a:pt x="590" y="871"/>
                  </a:cubicBezTo>
                  <a:cubicBezTo>
                    <a:pt x="856" y="871"/>
                    <a:pt x="1092" y="782"/>
                    <a:pt x="1328" y="694"/>
                  </a:cubicBezTo>
                  <a:cubicBezTo>
                    <a:pt x="1623" y="546"/>
                    <a:pt x="1357" y="340"/>
                    <a:pt x="1151" y="222"/>
                  </a:cubicBezTo>
                  <a:cubicBezTo>
                    <a:pt x="1092" y="163"/>
                    <a:pt x="1033" y="133"/>
                    <a:pt x="974" y="104"/>
                  </a:cubicBezTo>
                  <a:cubicBezTo>
                    <a:pt x="856" y="45"/>
                    <a:pt x="716" y="0"/>
                    <a:pt x="579" y="0"/>
                  </a:cubicBezTo>
                  <a:close/>
                </a:path>
              </a:pathLst>
            </a:custGeom>
            <a:solidFill>
              <a:srgbClr val="3C43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6"/>
            <p:cNvSpPr/>
            <p:nvPr/>
          </p:nvSpPr>
          <p:spPr>
            <a:xfrm>
              <a:off x="4664225" y="2044550"/>
              <a:ext cx="83375" cy="246400"/>
            </a:xfrm>
            <a:custGeom>
              <a:rect b="b" l="l" r="r" t="t"/>
              <a:pathLst>
                <a:path extrusionOk="0" h="9856" w="3335">
                  <a:moveTo>
                    <a:pt x="3187" y="0"/>
                  </a:moveTo>
                  <a:cubicBezTo>
                    <a:pt x="1712" y="0"/>
                    <a:pt x="738" y="1240"/>
                    <a:pt x="355" y="2302"/>
                  </a:cubicBezTo>
                  <a:cubicBezTo>
                    <a:pt x="237" y="2656"/>
                    <a:pt x="148" y="3040"/>
                    <a:pt x="89" y="3394"/>
                  </a:cubicBezTo>
                  <a:cubicBezTo>
                    <a:pt x="30" y="3984"/>
                    <a:pt x="1" y="4574"/>
                    <a:pt x="1" y="5105"/>
                  </a:cubicBezTo>
                  <a:lnTo>
                    <a:pt x="30" y="8085"/>
                  </a:lnTo>
                  <a:cubicBezTo>
                    <a:pt x="30" y="8351"/>
                    <a:pt x="1" y="8676"/>
                    <a:pt x="89" y="8971"/>
                  </a:cubicBezTo>
                  <a:cubicBezTo>
                    <a:pt x="207" y="9325"/>
                    <a:pt x="443" y="9649"/>
                    <a:pt x="738" y="9767"/>
                  </a:cubicBezTo>
                  <a:cubicBezTo>
                    <a:pt x="886" y="9856"/>
                    <a:pt x="1033" y="9856"/>
                    <a:pt x="1181" y="9856"/>
                  </a:cubicBezTo>
                  <a:cubicBezTo>
                    <a:pt x="1328" y="9856"/>
                    <a:pt x="1476" y="9856"/>
                    <a:pt x="1624" y="9826"/>
                  </a:cubicBezTo>
                  <a:cubicBezTo>
                    <a:pt x="1742" y="9797"/>
                    <a:pt x="1860" y="9797"/>
                    <a:pt x="1978" y="9797"/>
                  </a:cubicBezTo>
                  <a:cubicBezTo>
                    <a:pt x="2037" y="9797"/>
                    <a:pt x="2096" y="9738"/>
                    <a:pt x="2096" y="9649"/>
                  </a:cubicBezTo>
                  <a:cubicBezTo>
                    <a:pt x="2096" y="9590"/>
                    <a:pt x="2037" y="9531"/>
                    <a:pt x="1978" y="9531"/>
                  </a:cubicBezTo>
                  <a:lnTo>
                    <a:pt x="1948" y="9531"/>
                  </a:lnTo>
                  <a:cubicBezTo>
                    <a:pt x="1830" y="9531"/>
                    <a:pt x="1712" y="9531"/>
                    <a:pt x="1594" y="9561"/>
                  </a:cubicBezTo>
                  <a:cubicBezTo>
                    <a:pt x="1449" y="9577"/>
                    <a:pt x="1312" y="9602"/>
                    <a:pt x="1180" y="9602"/>
                  </a:cubicBezTo>
                  <a:cubicBezTo>
                    <a:pt x="1070" y="9602"/>
                    <a:pt x="963" y="9585"/>
                    <a:pt x="856" y="9531"/>
                  </a:cubicBezTo>
                  <a:cubicBezTo>
                    <a:pt x="650" y="9443"/>
                    <a:pt x="443" y="9177"/>
                    <a:pt x="355" y="8882"/>
                  </a:cubicBezTo>
                  <a:cubicBezTo>
                    <a:pt x="296" y="8646"/>
                    <a:pt x="296" y="8351"/>
                    <a:pt x="296" y="8085"/>
                  </a:cubicBezTo>
                  <a:lnTo>
                    <a:pt x="296" y="5105"/>
                  </a:lnTo>
                  <a:cubicBezTo>
                    <a:pt x="296" y="4515"/>
                    <a:pt x="296" y="3925"/>
                    <a:pt x="384" y="3305"/>
                  </a:cubicBezTo>
                  <a:cubicBezTo>
                    <a:pt x="414" y="3010"/>
                    <a:pt x="502" y="2715"/>
                    <a:pt x="620" y="2420"/>
                  </a:cubicBezTo>
                  <a:cubicBezTo>
                    <a:pt x="974" y="1417"/>
                    <a:pt x="1860" y="266"/>
                    <a:pt x="3187" y="266"/>
                  </a:cubicBezTo>
                  <a:cubicBezTo>
                    <a:pt x="3276" y="266"/>
                    <a:pt x="3335" y="207"/>
                    <a:pt x="3335" y="148"/>
                  </a:cubicBezTo>
                  <a:cubicBezTo>
                    <a:pt x="3335" y="59"/>
                    <a:pt x="3246" y="0"/>
                    <a:pt x="3187" y="0"/>
                  </a:cubicBezTo>
                  <a:close/>
                </a:path>
              </a:pathLst>
            </a:custGeom>
            <a:solidFill>
              <a:srgbClr val="3C43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6"/>
            <p:cNvSpPr/>
            <p:nvPr/>
          </p:nvSpPr>
          <p:spPr>
            <a:xfrm>
              <a:off x="4664225" y="2130850"/>
              <a:ext cx="52400" cy="160100"/>
            </a:xfrm>
            <a:custGeom>
              <a:rect b="b" l="l" r="r" t="t"/>
              <a:pathLst>
                <a:path extrusionOk="0" h="6404" w="2096">
                  <a:moveTo>
                    <a:pt x="89" y="1"/>
                  </a:moveTo>
                  <a:cubicBezTo>
                    <a:pt x="30" y="561"/>
                    <a:pt x="1" y="1122"/>
                    <a:pt x="1" y="1653"/>
                  </a:cubicBezTo>
                  <a:lnTo>
                    <a:pt x="30" y="4633"/>
                  </a:lnTo>
                  <a:cubicBezTo>
                    <a:pt x="30" y="4899"/>
                    <a:pt x="1" y="5224"/>
                    <a:pt x="89" y="5519"/>
                  </a:cubicBezTo>
                  <a:cubicBezTo>
                    <a:pt x="207" y="5873"/>
                    <a:pt x="443" y="6197"/>
                    <a:pt x="738" y="6315"/>
                  </a:cubicBezTo>
                  <a:cubicBezTo>
                    <a:pt x="886" y="6404"/>
                    <a:pt x="1033" y="6404"/>
                    <a:pt x="1181" y="6404"/>
                  </a:cubicBezTo>
                  <a:cubicBezTo>
                    <a:pt x="1328" y="6404"/>
                    <a:pt x="1476" y="6404"/>
                    <a:pt x="1624" y="6374"/>
                  </a:cubicBezTo>
                  <a:cubicBezTo>
                    <a:pt x="1742" y="6345"/>
                    <a:pt x="1860" y="6345"/>
                    <a:pt x="1978" y="6345"/>
                  </a:cubicBezTo>
                  <a:cubicBezTo>
                    <a:pt x="2037" y="6345"/>
                    <a:pt x="2096" y="6286"/>
                    <a:pt x="2096" y="6197"/>
                  </a:cubicBezTo>
                  <a:cubicBezTo>
                    <a:pt x="2096" y="6138"/>
                    <a:pt x="2037" y="6079"/>
                    <a:pt x="1978" y="6079"/>
                  </a:cubicBezTo>
                  <a:lnTo>
                    <a:pt x="1948" y="6079"/>
                  </a:lnTo>
                  <a:cubicBezTo>
                    <a:pt x="1830" y="6079"/>
                    <a:pt x="1712" y="6079"/>
                    <a:pt x="1594" y="6109"/>
                  </a:cubicBezTo>
                  <a:cubicBezTo>
                    <a:pt x="1449" y="6125"/>
                    <a:pt x="1312" y="6150"/>
                    <a:pt x="1180" y="6150"/>
                  </a:cubicBezTo>
                  <a:cubicBezTo>
                    <a:pt x="1070" y="6150"/>
                    <a:pt x="963" y="6133"/>
                    <a:pt x="856" y="6079"/>
                  </a:cubicBezTo>
                  <a:cubicBezTo>
                    <a:pt x="650" y="5991"/>
                    <a:pt x="443" y="5725"/>
                    <a:pt x="355" y="5430"/>
                  </a:cubicBezTo>
                  <a:cubicBezTo>
                    <a:pt x="296" y="5194"/>
                    <a:pt x="296" y="4899"/>
                    <a:pt x="296" y="4633"/>
                  </a:cubicBezTo>
                  <a:lnTo>
                    <a:pt x="296" y="1653"/>
                  </a:lnTo>
                  <a:cubicBezTo>
                    <a:pt x="296" y="1122"/>
                    <a:pt x="296" y="561"/>
                    <a:pt x="355" y="1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6"/>
            <p:cNvSpPr/>
            <p:nvPr/>
          </p:nvSpPr>
          <p:spPr>
            <a:xfrm>
              <a:off x="4694475" y="2273600"/>
              <a:ext cx="40600" cy="21775"/>
            </a:xfrm>
            <a:custGeom>
              <a:rect b="b" l="l" r="r" t="t"/>
              <a:pathLst>
                <a:path extrusionOk="0" h="871" w="1624">
                  <a:moveTo>
                    <a:pt x="1026" y="0"/>
                  </a:moveTo>
                  <a:cubicBezTo>
                    <a:pt x="886" y="0"/>
                    <a:pt x="738" y="45"/>
                    <a:pt x="620" y="104"/>
                  </a:cubicBezTo>
                  <a:cubicBezTo>
                    <a:pt x="591" y="133"/>
                    <a:pt x="532" y="163"/>
                    <a:pt x="473" y="192"/>
                  </a:cubicBezTo>
                  <a:cubicBezTo>
                    <a:pt x="266" y="340"/>
                    <a:pt x="0" y="546"/>
                    <a:pt x="295" y="664"/>
                  </a:cubicBezTo>
                  <a:cubicBezTo>
                    <a:pt x="502" y="782"/>
                    <a:pt x="768" y="871"/>
                    <a:pt x="1033" y="871"/>
                  </a:cubicBezTo>
                  <a:cubicBezTo>
                    <a:pt x="1358" y="841"/>
                    <a:pt x="1623" y="458"/>
                    <a:pt x="1387" y="163"/>
                  </a:cubicBezTo>
                  <a:cubicBezTo>
                    <a:pt x="1299" y="45"/>
                    <a:pt x="1166" y="0"/>
                    <a:pt x="1026" y="0"/>
                  </a:cubicBezTo>
                  <a:close/>
                </a:path>
              </a:pathLst>
            </a:custGeom>
            <a:solidFill>
              <a:srgbClr val="3C43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6"/>
            <p:cNvSpPr/>
            <p:nvPr/>
          </p:nvSpPr>
          <p:spPr>
            <a:xfrm>
              <a:off x="4456200" y="2059300"/>
              <a:ext cx="83375" cy="83375"/>
            </a:xfrm>
            <a:custGeom>
              <a:rect b="b" l="l" r="r" t="t"/>
              <a:pathLst>
                <a:path extrusionOk="0" h="3335" w="3335">
                  <a:moveTo>
                    <a:pt x="1653" y="1"/>
                  </a:moveTo>
                  <a:cubicBezTo>
                    <a:pt x="738" y="1"/>
                    <a:pt x="1" y="738"/>
                    <a:pt x="1" y="1653"/>
                  </a:cubicBezTo>
                  <a:cubicBezTo>
                    <a:pt x="1" y="2568"/>
                    <a:pt x="738" y="3335"/>
                    <a:pt x="1653" y="3335"/>
                  </a:cubicBezTo>
                  <a:cubicBezTo>
                    <a:pt x="2568" y="3335"/>
                    <a:pt x="3335" y="2568"/>
                    <a:pt x="3335" y="1653"/>
                  </a:cubicBezTo>
                  <a:cubicBezTo>
                    <a:pt x="3335" y="738"/>
                    <a:pt x="2568" y="1"/>
                    <a:pt x="1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6"/>
            <p:cNvSpPr/>
            <p:nvPr/>
          </p:nvSpPr>
          <p:spPr>
            <a:xfrm>
              <a:off x="4493075" y="1835775"/>
              <a:ext cx="62750" cy="247150"/>
            </a:xfrm>
            <a:custGeom>
              <a:rect b="b" l="l" r="r" t="t"/>
              <a:pathLst>
                <a:path extrusionOk="0" h="9886" w="2510">
                  <a:moveTo>
                    <a:pt x="2509" y="1"/>
                  </a:moveTo>
                  <a:lnTo>
                    <a:pt x="2509" y="1"/>
                  </a:lnTo>
                  <a:cubicBezTo>
                    <a:pt x="2007" y="414"/>
                    <a:pt x="1653" y="886"/>
                    <a:pt x="1358" y="1358"/>
                  </a:cubicBezTo>
                  <a:cubicBezTo>
                    <a:pt x="1299" y="1476"/>
                    <a:pt x="1240" y="1565"/>
                    <a:pt x="1181" y="1653"/>
                  </a:cubicBezTo>
                  <a:cubicBezTo>
                    <a:pt x="1093" y="1860"/>
                    <a:pt x="1004" y="2037"/>
                    <a:pt x="945" y="2184"/>
                  </a:cubicBezTo>
                  <a:cubicBezTo>
                    <a:pt x="916" y="2243"/>
                    <a:pt x="916" y="2302"/>
                    <a:pt x="886" y="2332"/>
                  </a:cubicBezTo>
                  <a:cubicBezTo>
                    <a:pt x="444" y="3424"/>
                    <a:pt x="266" y="4574"/>
                    <a:pt x="178" y="5548"/>
                  </a:cubicBezTo>
                  <a:cubicBezTo>
                    <a:pt x="60" y="6640"/>
                    <a:pt x="1" y="7732"/>
                    <a:pt x="1" y="8824"/>
                  </a:cubicBezTo>
                  <a:cubicBezTo>
                    <a:pt x="1" y="9119"/>
                    <a:pt x="1" y="9414"/>
                    <a:pt x="1" y="9709"/>
                  </a:cubicBezTo>
                  <a:cubicBezTo>
                    <a:pt x="1" y="9797"/>
                    <a:pt x="60" y="9886"/>
                    <a:pt x="178" y="9886"/>
                  </a:cubicBezTo>
                  <a:cubicBezTo>
                    <a:pt x="266" y="9856"/>
                    <a:pt x="325" y="9797"/>
                    <a:pt x="325" y="9709"/>
                  </a:cubicBezTo>
                  <a:cubicBezTo>
                    <a:pt x="325" y="9414"/>
                    <a:pt x="325" y="9119"/>
                    <a:pt x="325" y="8824"/>
                  </a:cubicBezTo>
                  <a:cubicBezTo>
                    <a:pt x="325" y="7732"/>
                    <a:pt x="384" y="6670"/>
                    <a:pt x="503" y="5578"/>
                  </a:cubicBezTo>
                  <a:cubicBezTo>
                    <a:pt x="621" y="4574"/>
                    <a:pt x="798" y="3394"/>
                    <a:pt x="1240" y="2332"/>
                  </a:cubicBezTo>
                  <a:cubicBezTo>
                    <a:pt x="1299" y="2184"/>
                    <a:pt x="1358" y="2066"/>
                    <a:pt x="1447" y="1919"/>
                  </a:cubicBezTo>
                  <a:cubicBezTo>
                    <a:pt x="1535" y="1742"/>
                    <a:pt x="1653" y="1535"/>
                    <a:pt x="1801" y="1329"/>
                  </a:cubicBezTo>
                  <a:cubicBezTo>
                    <a:pt x="1801" y="1299"/>
                    <a:pt x="1801" y="1299"/>
                    <a:pt x="1830" y="1270"/>
                  </a:cubicBezTo>
                  <a:cubicBezTo>
                    <a:pt x="1889" y="1152"/>
                    <a:pt x="1978" y="1034"/>
                    <a:pt x="2096" y="916"/>
                  </a:cubicBezTo>
                  <a:cubicBezTo>
                    <a:pt x="2243" y="709"/>
                    <a:pt x="2361" y="473"/>
                    <a:pt x="2450" y="207"/>
                  </a:cubicBezTo>
                  <a:cubicBezTo>
                    <a:pt x="2480" y="148"/>
                    <a:pt x="2509" y="60"/>
                    <a:pt x="25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6"/>
            <p:cNvSpPr/>
            <p:nvPr/>
          </p:nvSpPr>
          <p:spPr>
            <a:xfrm>
              <a:off x="4493075" y="2056350"/>
              <a:ext cx="8150" cy="26575"/>
            </a:xfrm>
            <a:custGeom>
              <a:rect b="b" l="l" r="r" t="t"/>
              <a:pathLst>
                <a:path extrusionOk="0" h="1063" w="326">
                  <a:moveTo>
                    <a:pt x="1" y="1"/>
                  </a:moveTo>
                  <a:cubicBezTo>
                    <a:pt x="1" y="296"/>
                    <a:pt x="1" y="591"/>
                    <a:pt x="1" y="886"/>
                  </a:cubicBezTo>
                  <a:cubicBezTo>
                    <a:pt x="1" y="974"/>
                    <a:pt x="60" y="1063"/>
                    <a:pt x="178" y="1063"/>
                  </a:cubicBezTo>
                  <a:cubicBezTo>
                    <a:pt x="266" y="1033"/>
                    <a:pt x="325" y="974"/>
                    <a:pt x="325" y="886"/>
                  </a:cubicBezTo>
                  <a:cubicBezTo>
                    <a:pt x="325" y="591"/>
                    <a:pt x="325" y="296"/>
                    <a:pt x="325" y="1"/>
                  </a:cubicBezTo>
                  <a:close/>
                </a:path>
              </a:pathLst>
            </a:custGeom>
            <a:solidFill>
              <a:srgbClr val="E4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6"/>
            <p:cNvSpPr/>
            <p:nvPr/>
          </p:nvSpPr>
          <p:spPr>
            <a:xfrm>
              <a:off x="4475375" y="2078475"/>
              <a:ext cx="45025" cy="45025"/>
            </a:xfrm>
            <a:custGeom>
              <a:rect b="b" l="l" r="r" t="t"/>
              <a:pathLst>
                <a:path extrusionOk="0" h="1801" w="1801">
                  <a:moveTo>
                    <a:pt x="886" y="1"/>
                  </a:moveTo>
                  <a:cubicBezTo>
                    <a:pt x="384" y="1"/>
                    <a:pt x="1" y="384"/>
                    <a:pt x="1" y="886"/>
                  </a:cubicBezTo>
                  <a:cubicBezTo>
                    <a:pt x="1" y="1388"/>
                    <a:pt x="384" y="1801"/>
                    <a:pt x="886" y="1801"/>
                  </a:cubicBezTo>
                  <a:cubicBezTo>
                    <a:pt x="1388" y="1801"/>
                    <a:pt x="1801" y="1388"/>
                    <a:pt x="1801" y="886"/>
                  </a:cubicBezTo>
                  <a:cubicBezTo>
                    <a:pt x="1801" y="384"/>
                    <a:pt x="1388" y="1"/>
                    <a:pt x="8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6"/>
            <p:cNvSpPr/>
            <p:nvPr/>
          </p:nvSpPr>
          <p:spPr>
            <a:xfrm>
              <a:off x="4717350" y="18365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59" y="0"/>
                  </a:move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3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6"/>
            <p:cNvSpPr/>
            <p:nvPr/>
          </p:nvSpPr>
          <p:spPr>
            <a:xfrm>
              <a:off x="4468750" y="1690125"/>
              <a:ext cx="171900" cy="140825"/>
            </a:xfrm>
            <a:custGeom>
              <a:rect b="b" l="l" r="r" t="t"/>
              <a:pathLst>
                <a:path extrusionOk="0" h="5633" w="6876">
                  <a:moveTo>
                    <a:pt x="3894" y="1"/>
                  </a:moveTo>
                  <a:cubicBezTo>
                    <a:pt x="1866" y="1"/>
                    <a:pt x="30" y="486"/>
                    <a:pt x="30" y="486"/>
                  </a:cubicBezTo>
                  <a:cubicBezTo>
                    <a:pt x="0" y="2079"/>
                    <a:pt x="1328" y="4145"/>
                    <a:pt x="1328" y="4145"/>
                  </a:cubicBezTo>
                  <a:cubicBezTo>
                    <a:pt x="2138" y="5281"/>
                    <a:pt x="3007" y="5632"/>
                    <a:pt x="3774" y="5632"/>
                  </a:cubicBezTo>
                  <a:cubicBezTo>
                    <a:pt x="5018" y="5632"/>
                    <a:pt x="5990" y="4706"/>
                    <a:pt x="5990" y="4706"/>
                  </a:cubicBezTo>
                  <a:cubicBezTo>
                    <a:pt x="6787" y="3260"/>
                    <a:pt x="6875" y="486"/>
                    <a:pt x="6875" y="486"/>
                  </a:cubicBezTo>
                  <a:cubicBezTo>
                    <a:pt x="5970" y="122"/>
                    <a:pt x="4908" y="1"/>
                    <a:pt x="3894" y="1"/>
                  </a:cubicBezTo>
                  <a:close/>
                </a:path>
              </a:pathLst>
            </a:custGeom>
            <a:solidFill>
              <a:srgbClr val="80CE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6"/>
            <p:cNvSpPr/>
            <p:nvPr/>
          </p:nvSpPr>
          <p:spPr>
            <a:xfrm>
              <a:off x="4625125" y="1682350"/>
              <a:ext cx="36175" cy="45025"/>
            </a:xfrm>
            <a:custGeom>
              <a:rect b="b" l="l" r="r" t="t"/>
              <a:pathLst>
                <a:path extrusionOk="0" h="1801" w="1447">
                  <a:moveTo>
                    <a:pt x="1447" y="0"/>
                  </a:moveTo>
                  <a:lnTo>
                    <a:pt x="1240" y="59"/>
                  </a:lnTo>
                  <a:lnTo>
                    <a:pt x="1" y="1594"/>
                  </a:lnTo>
                  <a:lnTo>
                    <a:pt x="119" y="180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80CE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6"/>
            <p:cNvSpPr/>
            <p:nvPr/>
          </p:nvSpPr>
          <p:spPr>
            <a:xfrm>
              <a:off x="4612600" y="1742100"/>
              <a:ext cx="53125" cy="64950"/>
            </a:xfrm>
            <a:custGeom>
              <a:rect b="b" l="l" r="r" t="t"/>
              <a:pathLst>
                <a:path extrusionOk="0" h="2598" w="2125">
                  <a:moveTo>
                    <a:pt x="2125" y="0"/>
                  </a:moveTo>
                  <a:lnTo>
                    <a:pt x="0" y="2391"/>
                  </a:lnTo>
                  <a:lnTo>
                    <a:pt x="177" y="2597"/>
                  </a:lnTo>
                  <a:lnTo>
                    <a:pt x="2125" y="355"/>
                  </a:lnTo>
                  <a:cubicBezTo>
                    <a:pt x="2125" y="355"/>
                    <a:pt x="2125" y="89"/>
                    <a:pt x="2125" y="0"/>
                  </a:cubicBezTo>
                  <a:close/>
                </a:path>
              </a:pathLst>
            </a:custGeom>
            <a:solidFill>
              <a:srgbClr val="80CE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6"/>
            <p:cNvSpPr/>
            <p:nvPr/>
          </p:nvSpPr>
          <p:spPr>
            <a:xfrm>
              <a:off x="4496775" y="1728825"/>
              <a:ext cx="97400" cy="9425"/>
            </a:xfrm>
            <a:custGeom>
              <a:rect b="b" l="l" r="r" t="t"/>
              <a:pathLst>
                <a:path extrusionOk="0" h="377" w="3896">
                  <a:moveTo>
                    <a:pt x="3807" y="0"/>
                  </a:moveTo>
                  <a:cubicBezTo>
                    <a:pt x="3156" y="152"/>
                    <a:pt x="2512" y="225"/>
                    <a:pt x="1881" y="225"/>
                  </a:cubicBezTo>
                  <a:cubicBezTo>
                    <a:pt x="1282" y="225"/>
                    <a:pt x="693" y="159"/>
                    <a:pt x="118" y="30"/>
                  </a:cubicBezTo>
                  <a:cubicBezTo>
                    <a:pt x="59" y="30"/>
                    <a:pt x="30" y="59"/>
                    <a:pt x="30" y="89"/>
                  </a:cubicBezTo>
                  <a:cubicBezTo>
                    <a:pt x="0" y="148"/>
                    <a:pt x="30" y="177"/>
                    <a:pt x="89" y="177"/>
                  </a:cubicBezTo>
                  <a:cubicBezTo>
                    <a:pt x="664" y="310"/>
                    <a:pt x="1273" y="377"/>
                    <a:pt x="1890" y="377"/>
                  </a:cubicBezTo>
                  <a:cubicBezTo>
                    <a:pt x="2095" y="377"/>
                    <a:pt x="2302" y="369"/>
                    <a:pt x="2509" y="354"/>
                  </a:cubicBezTo>
                  <a:cubicBezTo>
                    <a:pt x="2951" y="325"/>
                    <a:pt x="3394" y="266"/>
                    <a:pt x="3836" y="148"/>
                  </a:cubicBezTo>
                  <a:cubicBezTo>
                    <a:pt x="3866" y="148"/>
                    <a:pt x="3895" y="118"/>
                    <a:pt x="3895" y="59"/>
                  </a:cubicBezTo>
                  <a:cubicBezTo>
                    <a:pt x="3866" y="30"/>
                    <a:pt x="3836" y="0"/>
                    <a:pt x="3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6"/>
            <p:cNvSpPr/>
            <p:nvPr/>
          </p:nvSpPr>
          <p:spPr>
            <a:xfrm>
              <a:off x="4521125" y="1753900"/>
              <a:ext cx="59025" cy="8425"/>
            </a:xfrm>
            <a:custGeom>
              <a:rect b="b" l="l" r="r" t="t"/>
              <a:pathLst>
                <a:path extrusionOk="0" h="337" w="2361">
                  <a:moveTo>
                    <a:pt x="2272" y="1"/>
                  </a:moveTo>
                  <a:cubicBezTo>
                    <a:pt x="1872" y="115"/>
                    <a:pt x="1497" y="180"/>
                    <a:pt x="1011" y="180"/>
                  </a:cubicBezTo>
                  <a:cubicBezTo>
                    <a:pt x="744" y="180"/>
                    <a:pt x="444" y="160"/>
                    <a:pt x="89" y="119"/>
                  </a:cubicBezTo>
                  <a:cubicBezTo>
                    <a:pt x="59" y="119"/>
                    <a:pt x="0" y="148"/>
                    <a:pt x="0" y="178"/>
                  </a:cubicBezTo>
                  <a:cubicBezTo>
                    <a:pt x="0" y="207"/>
                    <a:pt x="30" y="266"/>
                    <a:pt x="59" y="266"/>
                  </a:cubicBezTo>
                  <a:cubicBezTo>
                    <a:pt x="448" y="309"/>
                    <a:pt x="774" y="337"/>
                    <a:pt x="1059" y="337"/>
                  </a:cubicBezTo>
                  <a:cubicBezTo>
                    <a:pt x="1164" y="337"/>
                    <a:pt x="1263" y="333"/>
                    <a:pt x="1358" y="325"/>
                  </a:cubicBezTo>
                  <a:cubicBezTo>
                    <a:pt x="1712" y="296"/>
                    <a:pt x="2007" y="237"/>
                    <a:pt x="2302" y="148"/>
                  </a:cubicBezTo>
                  <a:cubicBezTo>
                    <a:pt x="2361" y="148"/>
                    <a:pt x="2361" y="89"/>
                    <a:pt x="2361" y="60"/>
                  </a:cubicBezTo>
                  <a:cubicBezTo>
                    <a:pt x="2361" y="30"/>
                    <a:pt x="2302" y="1"/>
                    <a:pt x="2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6"/>
            <p:cNvSpPr/>
            <p:nvPr/>
          </p:nvSpPr>
          <p:spPr>
            <a:xfrm>
              <a:off x="4510800" y="1771600"/>
              <a:ext cx="83375" cy="13500"/>
            </a:xfrm>
            <a:custGeom>
              <a:rect b="b" l="l" r="r" t="t"/>
              <a:pathLst>
                <a:path extrusionOk="0" h="540" w="3335">
                  <a:moveTo>
                    <a:pt x="3216" y="1"/>
                  </a:moveTo>
                  <a:cubicBezTo>
                    <a:pt x="2676" y="262"/>
                    <a:pt x="2023" y="390"/>
                    <a:pt x="1385" y="390"/>
                  </a:cubicBezTo>
                  <a:cubicBezTo>
                    <a:pt x="941" y="390"/>
                    <a:pt x="505" y="328"/>
                    <a:pt x="118" y="207"/>
                  </a:cubicBezTo>
                  <a:cubicBezTo>
                    <a:pt x="109" y="199"/>
                    <a:pt x="98" y="195"/>
                    <a:pt x="87" y="195"/>
                  </a:cubicBezTo>
                  <a:cubicBezTo>
                    <a:pt x="59" y="195"/>
                    <a:pt x="30" y="216"/>
                    <a:pt x="30" y="237"/>
                  </a:cubicBezTo>
                  <a:cubicBezTo>
                    <a:pt x="0" y="296"/>
                    <a:pt x="30" y="325"/>
                    <a:pt x="59" y="355"/>
                  </a:cubicBezTo>
                  <a:cubicBezTo>
                    <a:pt x="502" y="478"/>
                    <a:pt x="985" y="539"/>
                    <a:pt x="1476" y="539"/>
                  </a:cubicBezTo>
                  <a:cubicBezTo>
                    <a:pt x="1574" y="539"/>
                    <a:pt x="1672" y="537"/>
                    <a:pt x="1771" y="532"/>
                  </a:cubicBezTo>
                  <a:cubicBezTo>
                    <a:pt x="2302" y="502"/>
                    <a:pt x="2833" y="355"/>
                    <a:pt x="3275" y="148"/>
                  </a:cubicBezTo>
                  <a:cubicBezTo>
                    <a:pt x="3334" y="148"/>
                    <a:pt x="3334" y="89"/>
                    <a:pt x="3334" y="60"/>
                  </a:cubicBezTo>
                  <a:cubicBezTo>
                    <a:pt x="3305" y="1"/>
                    <a:pt x="3275" y="1"/>
                    <a:pt x="3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" name="Google Shape;874;p56"/>
          <p:cNvGrpSpPr/>
          <p:nvPr/>
        </p:nvGrpSpPr>
        <p:grpSpPr>
          <a:xfrm>
            <a:off x="896550" y="1610650"/>
            <a:ext cx="885400" cy="1145675"/>
            <a:chOff x="529875" y="2254300"/>
            <a:chExt cx="885400" cy="1145675"/>
          </a:xfrm>
        </p:grpSpPr>
        <p:sp>
          <p:nvSpPr>
            <p:cNvPr id="875" name="Google Shape;875;p56"/>
            <p:cNvSpPr/>
            <p:nvPr/>
          </p:nvSpPr>
          <p:spPr>
            <a:xfrm>
              <a:off x="694025" y="2254300"/>
              <a:ext cx="389025" cy="178800"/>
            </a:xfrm>
            <a:custGeom>
              <a:rect b="b" l="l" r="r" t="t"/>
              <a:pathLst>
                <a:path extrusionOk="0" h="7152" w="15561">
                  <a:moveTo>
                    <a:pt x="9354" y="2272"/>
                  </a:moveTo>
                  <a:cubicBezTo>
                    <a:pt x="11131" y="2137"/>
                    <a:pt x="13447" y="1395"/>
                    <a:pt x="14931" y="2699"/>
                  </a:cubicBezTo>
                  <a:cubicBezTo>
                    <a:pt x="15178" y="2901"/>
                    <a:pt x="15403" y="3261"/>
                    <a:pt x="15560" y="3666"/>
                  </a:cubicBezTo>
                  <a:cubicBezTo>
                    <a:pt x="10456" y="4723"/>
                    <a:pt x="5329" y="6004"/>
                    <a:pt x="202" y="7151"/>
                  </a:cubicBezTo>
                  <a:cubicBezTo>
                    <a:pt x="0" y="6567"/>
                    <a:pt x="135" y="5982"/>
                    <a:pt x="405" y="5510"/>
                  </a:cubicBezTo>
                  <a:cubicBezTo>
                    <a:pt x="1304" y="4003"/>
                    <a:pt x="3778" y="3643"/>
                    <a:pt x="5082" y="3216"/>
                  </a:cubicBezTo>
                  <a:cubicBezTo>
                    <a:pt x="4969" y="2362"/>
                    <a:pt x="5104" y="1552"/>
                    <a:pt x="5891" y="968"/>
                  </a:cubicBezTo>
                  <a:cubicBezTo>
                    <a:pt x="7151" y="1"/>
                    <a:pt x="8882" y="585"/>
                    <a:pt x="9354" y="2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6"/>
            <p:cNvSpPr/>
            <p:nvPr/>
          </p:nvSpPr>
          <p:spPr>
            <a:xfrm>
              <a:off x="836800" y="2276800"/>
              <a:ext cx="92225" cy="94450"/>
            </a:xfrm>
            <a:custGeom>
              <a:rect b="b" l="l" r="r" t="t"/>
              <a:pathLst>
                <a:path extrusionOk="0" h="3778" w="3689">
                  <a:moveTo>
                    <a:pt x="945" y="1057"/>
                  </a:moveTo>
                  <a:cubicBezTo>
                    <a:pt x="2316" y="0"/>
                    <a:pt x="3688" y="2856"/>
                    <a:pt x="1957" y="3373"/>
                  </a:cubicBezTo>
                  <a:cubicBezTo>
                    <a:pt x="653" y="3778"/>
                    <a:pt x="0" y="1754"/>
                    <a:pt x="945" y="10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6"/>
            <p:cNvSpPr/>
            <p:nvPr/>
          </p:nvSpPr>
          <p:spPr>
            <a:xfrm>
              <a:off x="529875" y="2325700"/>
              <a:ext cx="885400" cy="1074275"/>
            </a:xfrm>
            <a:custGeom>
              <a:rect b="b" l="l" r="r" t="t"/>
              <a:pathLst>
                <a:path extrusionOk="0" h="42971" w="35416">
                  <a:moveTo>
                    <a:pt x="1866" y="13357"/>
                  </a:moveTo>
                  <a:cubicBezTo>
                    <a:pt x="1664" y="12727"/>
                    <a:pt x="1417" y="11761"/>
                    <a:pt x="1192" y="10816"/>
                  </a:cubicBezTo>
                  <a:cubicBezTo>
                    <a:pt x="765" y="8860"/>
                    <a:pt x="0" y="6746"/>
                    <a:pt x="1327" y="5802"/>
                  </a:cubicBezTo>
                  <a:cubicBezTo>
                    <a:pt x="2001" y="5307"/>
                    <a:pt x="3081" y="4992"/>
                    <a:pt x="4160" y="4655"/>
                  </a:cubicBezTo>
                  <a:cubicBezTo>
                    <a:pt x="5194" y="4340"/>
                    <a:pt x="6319" y="4138"/>
                    <a:pt x="7353" y="3913"/>
                  </a:cubicBezTo>
                  <a:cubicBezTo>
                    <a:pt x="11873" y="2901"/>
                    <a:pt x="15403" y="2474"/>
                    <a:pt x="19990" y="1282"/>
                  </a:cubicBezTo>
                  <a:cubicBezTo>
                    <a:pt x="21002" y="1012"/>
                    <a:pt x="22081" y="810"/>
                    <a:pt x="23116" y="630"/>
                  </a:cubicBezTo>
                  <a:cubicBezTo>
                    <a:pt x="24577" y="383"/>
                    <a:pt x="26039" y="0"/>
                    <a:pt x="26781" y="877"/>
                  </a:cubicBezTo>
                  <a:cubicBezTo>
                    <a:pt x="27118" y="1260"/>
                    <a:pt x="27230" y="2114"/>
                    <a:pt x="27455" y="2901"/>
                  </a:cubicBezTo>
                  <a:cubicBezTo>
                    <a:pt x="27680" y="3643"/>
                    <a:pt x="27793" y="4430"/>
                    <a:pt x="27950" y="5082"/>
                  </a:cubicBezTo>
                  <a:cubicBezTo>
                    <a:pt x="28287" y="6656"/>
                    <a:pt x="28625" y="8118"/>
                    <a:pt x="28917" y="9445"/>
                  </a:cubicBezTo>
                  <a:cubicBezTo>
                    <a:pt x="29636" y="12660"/>
                    <a:pt x="30401" y="15358"/>
                    <a:pt x="31188" y="18349"/>
                  </a:cubicBezTo>
                  <a:cubicBezTo>
                    <a:pt x="31930" y="21182"/>
                    <a:pt x="32852" y="24150"/>
                    <a:pt x="33549" y="27186"/>
                  </a:cubicBezTo>
                  <a:cubicBezTo>
                    <a:pt x="34156" y="29772"/>
                    <a:pt x="35415" y="33189"/>
                    <a:pt x="34943" y="35438"/>
                  </a:cubicBezTo>
                  <a:cubicBezTo>
                    <a:pt x="34538" y="37214"/>
                    <a:pt x="32582" y="37866"/>
                    <a:pt x="30199" y="38586"/>
                  </a:cubicBezTo>
                  <a:cubicBezTo>
                    <a:pt x="25567" y="39958"/>
                    <a:pt x="21137" y="40655"/>
                    <a:pt x="16662" y="41689"/>
                  </a:cubicBezTo>
                  <a:cubicBezTo>
                    <a:pt x="15583" y="41936"/>
                    <a:pt x="14369" y="42251"/>
                    <a:pt x="13244" y="42499"/>
                  </a:cubicBezTo>
                  <a:cubicBezTo>
                    <a:pt x="11940" y="42768"/>
                    <a:pt x="10613" y="42971"/>
                    <a:pt x="10029" y="42544"/>
                  </a:cubicBezTo>
                  <a:cubicBezTo>
                    <a:pt x="9422" y="42094"/>
                    <a:pt x="9017" y="40632"/>
                    <a:pt x="8680" y="39373"/>
                  </a:cubicBezTo>
                  <a:cubicBezTo>
                    <a:pt x="8342" y="38046"/>
                    <a:pt x="8073" y="36787"/>
                    <a:pt x="7803" y="35663"/>
                  </a:cubicBezTo>
                  <a:cubicBezTo>
                    <a:pt x="6071" y="28288"/>
                    <a:pt x="3778" y="20755"/>
                    <a:pt x="1889" y="13424"/>
                  </a:cubicBezTo>
                  <a:cubicBezTo>
                    <a:pt x="1866" y="13402"/>
                    <a:pt x="1866" y="13380"/>
                    <a:pt x="1866" y="133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6"/>
            <p:cNvSpPr/>
            <p:nvPr/>
          </p:nvSpPr>
          <p:spPr>
            <a:xfrm>
              <a:off x="1233675" y="3252675"/>
              <a:ext cx="47800" cy="28125"/>
            </a:xfrm>
            <a:custGeom>
              <a:rect b="b" l="l" r="r" t="t"/>
              <a:pathLst>
                <a:path extrusionOk="0" h="1125" w="1912">
                  <a:moveTo>
                    <a:pt x="1440" y="113"/>
                  </a:moveTo>
                  <a:cubicBezTo>
                    <a:pt x="1912" y="698"/>
                    <a:pt x="0" y="1125"/>
                    <a:pt x="180" y="405"/>
                  </a:cubicBezTo>
                  <a:cubicBezTo>
                    <a:pt x="270" y="23"/>
                    <a:pt x="1080" y="0"/>
                    <a:pt x="1440" y="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6"/>
            <p:cNvSpPr/>
            <p:nvPr/>
          </p:nvSpPr>
          <p:spPr>
            <a:xfrm>
              <a:off x="1288775" y="3216700"/>
              <a:ext cx="79850" cy="51175"/>
            </a:xfrm>
            <a:custGeom>
              <a:rect b="b" l="l" r="r" t="t"/>
              <a:pathLst>
                <a:path extrusionOk="0" h="2047" w="3194">
                  <a:moveTo>
                    <a:pt x="472" y="2002"/>
                  </a:moveTo>
                  <a:cubicBezTo>
                    <a:pt x="315" y="1979"/>
                    <a:pt x="0" y="1844"/>
                    <a:pt x="67" y="1529"/>
                  </a:cubicBezTo>
                  <a:cubicBezTo>
                    <a:pt x="180" y="1102"/>
                    <a:pt x="989" y="877"/>
                    <a:pt x="1282" y="720"/>
                  </a:cubicBezTo>
                  <a:cubicBezTo>
                    <a:pt x="1641" y="518"/>
                    <a:pt x="2249" y="0"/>
                    <a:pt x="2653" y="248"/>
                  </a:cubicBezTo>
                  <a:cubicBezTo>
                    <a:pt x="3193" y="608"/>
                    <a:pt x="2181" y="1237"/>
                    <a:pt x="1821" y="1439"/>
                  </a:cubicBezTo>
                  <a:cubicBezTo>
                    <a:pt x="1619" y="1552"/>
                    <a:pt x="1439" y="1642"/>
                    <a:pt x="1259" y="1732"/>
                  </a:cubicBezTo>
                  <a:cubicBezTo>
                    <a:pt x="967" y="1867"/>
                    <a:pt x="765" y="2047"/>
                    <a:pt x="472" y="20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6"/>
            <p:cNvSpPr/>
            <p:nvPr/>
          </p:nvSpPr>
          <p:spPr>
            <a:xfrm>
              <a:off x="1335425" y="3009275"/>
              <a:ext cx="16325" cy="53975"/>
            </a:xfrm>
            <a:custGeom>
              <a:rect b="b" l="l" r="r" t="t"/>
              <a:pathLst>
                <a:path extrusionOk="0" h="2159" w="653">
                  <a:moveTo>
                    <a:pt x="180" y="2114"/>
                  </a:moveTo>
                  <a:cubicBezTo>
                    <a:pt x="0" y="1799"/>
                    <a:pt x="0" y="1214"/>
                    <a:pt x="45" y="652"/>
                  </a:cubicBezTo>
                  <a:cubicBezTo>
                    <a:pt x="68" y="405"/>
                    <a:pt x="90" y="0"/>
                    <a:pt x="315" y="0"/>
                  </a:cubicBezTo>
                  <a:cubicBezTo>
                    <a:pt x="585" y="0"/>
                    <a:pt x="630" y="450"/>
                    <a:pt x="630" y="607"/>
                  </a:cubicBezTo>
                  <a:cubicBezTo>
                    <a:pt x="652" y="1124"/>
                    <a:pt x="585" y="1754"/>
                    <a:pt x="473" y="2091"/>
                  </a:cubicBezTo>
                  <a:cubicBezTo>
                    <a:pt x="405" y="2136"/>
                    <a:pt x="248" y="2159"/>
                    <a:pt x="180" y="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6"/>
            <p:cNvSpPr/>
            <p:nvPr/>
          </p:nvSpPr>
          <p:spPr>
            <a:xfrm>
              <a:off x="1300575" y="2972725"/>
              <a:ext cx="23075" cy="30950"/>
            </a:xfrm>
            <a:custGeom>
              <a:rect b="b" l="l" r="r" t="t"/>
              <a:pathLst>
                <a:path extrusionOk="0" h="1238" w="923">
                  <a:moveTo>
                    <a:pt x="630" y="1102"/>
                  </a:moveTo>
                  <a:cubicBezTo>
                    <a:pt x="68" y="1237"/>
                    <a:pt x="0" y="1"/>
                    <a:pt x="472" y="23"/>
                  </a:cubicBezTo>
                  <a:cubicBezTo>
                    <a:pt x="675" y="46"/>
                    <a:pt x="922" y="608"/>
                    <a:pt x="855" y="900"/>
                  </a:cubicBezTo>
                  <a:cubicBezTo>
                    <a:pt x="810" y="1012"/>
                    <a:pt x="720" y="1080"/>
                    <a:pt x="630" y="1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6"/>
            <p:cNvSpPr/>
            <p:nvPr/>
          </p:nvSpPr>
          <p:spPr>
            <a:xfrm>
              <a:off x="1312925" y="2937875"/>
              <a:ext cx="21400" cy="29250"/>
            </a:xfrm>
            <a:custGeom>
              <a:rect b="b" l="l" r="r" t="t"/>
              <a:pathLst>
                <a:path extrusionOk="0" h="1170" w="856">
                  <a:moveTo>
                    <a:pt x="608" y="1102"/>
                  </a:moveTo>
                  <a:cubicBezTo>
                    <a:pt x="428" y="1170"/>
                    <a:pt x="226" y="945"/>
                    <a:pt x="136" y="675"/>
                  </a:cubicBezTo>
                  <a:cubicBezTo>
                    <a:pt x="46" y="450"/>
                    <a:pt x="1" y="0"/>
                    <a:pt x="271" y="0"/>
                  </a:cubicBezTo>
                  <a:cubicBezTo>
                    <a:pt x="383" y="0"/>
                    <a:pt x="563" y="135"/>
                    <a:pt x="653" y="360"/>
                  </a:cubicBezTo>
                  <a:cubicBezTo>
                    <a:pt x="743" y="630"/>
                    <a:pt x="855" y="1012"/>
                    <a:pt x="608" y="1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6"/>
            <p:cNvSpPr/>
            <p:nvPr/>
          </p:nvSpPr>
          <p:spPr>
            <a:xfrm>
              <a:off x="1205000" y="2452175"/>
              <a:ext cx="21400" cy="61300"/>
            </a:xfrm>
            <a:custGeom>
              <a:rect b="b" l="l" r="r" t="t"/>
              <a:pathLst>
                <a:path extrusionOk="0" h="2452" w="856">
                  <a:moveTo>
                    <a:pt x="450" y="2407"/>
                  </a:moveTo>
                  <a:cubicBezTo>
                    <a:pt x="203" y="2114"/>
                    <a:pt x="113" y="1462"/>
                    <a:pt x="46" y="833"/>
                  </a:cubicBezTo>
                  <a:cubicBezTo>
                    <a:pt x="23" y="563"/>
                    <a:pt x="1" y="113"/>
                    <a:pt x="248" y="68"/>
                  </a:cubicBezTo>
                  <a:cubicBezTo>
                    <a:pt x="540" y="1"/>
                    <a:pt x="653" y="495"/>
                    <a:pt x="698" y="675"/>
                  </a:cubicBezTo>
                  <a:cubicBezTo>
                    <a:pt x="810" y="1238"/>
                    <a:pt x="855" y="1957"/>
                    <a:pt x="765" y="2339"/>
                  </a:cubicBezTo>
                  <a:cubicBezTo>
                    <a:pt x="720" y="2407"/>
                    <a:pt x="540" y="2452"/>
                    <a:pt x="450" y="24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6"/>
            <p:cNvSpPr/>
            <p:nvPr/>
          </p:nvSpPr>
          <p:spPr>
            <a:xfrm>
              <a:off x="1170150" y="2426875"/>
              <a:ext cx="28125" cy="35450"/>
            </a:xfrm>
            <a:custGeom>
              <a:rect b="b" l="l" r="r" t="t"/>
              <a:pathLst>
                <a:path extrusionOk="0" h="1418" w="1125">
                  <a:moveTo>
                    <a:pt x="855" y="1193"/>
                  </a:moveTo>
                  <a:cubicBezTo>
                    <a:pt x="293" y="1418"/>
                    <a:pt x="1" y="91"/>
                    <a:pt x="495" y="23"/>
                  </a:cubicBezTo>
                  <a:cubicBezTo>
                    <a:pt x="720" y="1"/>
                    <a:pt x="1125" y="608"/>
                    <a:pt x="1080" y="945"/>
                  </a:cubicBezTo>
                  <a:cubicBezTo>
                    <a:pt x="1057" y="1058"/>
                    <a:pt x="967" y="1148"/>
                    <a:pt x="855" y="1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6"/>
            <p:cNvSpPr/>
            <p:nvPr/>
          </p:nvSpPr>
          <p:spPr>
            <a:xfrm>
              <a:off x="1164525" y="2360550"/>
              <a:ext cx="28125" cy="32075"/>
            </a:xfrm>
            <a:custGeom>
              <a:rect b="b" l="l" r="r" t="t"/>
              <a:pathLst>
                <a:path extrusionOk="0" h="1283" w="1125">
                  <a:moveTo>
                    <a:pt x="878" y="1192"/>
                  </a:moveTo>
                  <a:cubicBezTo>
                    <a:pt x="675" y="1282"/>
                    <a:pt x="428" y="1080"/>
                    <a:pt x="270" y="810"/>
                  </a:cubicBezTo>
                  <a:cubicBezTo>
                    <a:pt x="136" y="585"/>
                    <a:pt x="1" y="91"/>
                    <a:pt x="293" y="23"/>
                  </a:cubicBezTo>
                  <a:cubicBezTo>
                    <a:pt x="428" y="1"/>
                    <a:pt x="630" y="136"/>
                    <a:pt x="788" y="383"/>
                  </a:cubicBezTo>
                  <a:cubicBezTo>
                    <a:pt x="945" y="653"/>
                    <a:pt x="1125" y="1057"/>
                    <a:pt x="878" y="11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6"/>
            <p:cNvSpPr/>
            <p:nvPr/>
          </p:nvSpPr>
          <p:spPr>
            <a:xfrm>
              <a:off x="755275" y="3165550"/>
              <a:ext cx="21950" cy="61850"/>
            </a:xfrm>
            <a:custGeom>
              <a:rect b="b" l="l" r="r" t="t"/>
              <a:pathLst>
                <a:path extrusionOk="0" h="2474" w="878">
                  <a:moveTo>
                    <a:pt x="406" y="23"/>
                  </a:moveTo>
                  <a:cubicBezTo>
                    <a:pt x="676" y="337"/>
                    <a:pt x="765" y="990"/>
                    <a:pt x="810" y="1642"/>
                  </a:cubicBezTo>
                  <a:cubicBezTo>
                    <a:pt x="833" y="1911"/>
                    <a:pt x="878" y="2361"/>
                    <a:pt x="631" y="2406"/>
                  </a:cubicBezTo>
                  <a:cubicBezTo>
                    <a:pt x="338" y="2474"/>
                    <a:pt x="203" y="1956"/>
                    <a:pt x="181" y="1777"/>
                  </a:cubicBezTo>
                  <a:cubicBezTo>
                    <a:pt x="46" y="1214"/>
                    <a:pt x="1" y="495"/>
                    <a:pt x="91" y="113"/>
                  </a:cubicBezTo>
                  <a:cubicBezTo>
                    <a:pt x="158" y="23"/>
                    <a:pt x="316" y="0"/>
                    <a:pt x="406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6"/>
            <p:cNvSpPr/>
            <p:nvPr/>
          </p:nvSpPr>
          <p:spPr>
            <a:xfrm>
              <a:off x="785075" y="3198150"/>
              <a:ext cx="28700" cy="36000"/>
            </a:xfrm>
            <a:custGeom>
              <a:rect b="b" l="l" r="r" t="t"/>
              <a:pathLst>
                <a:path extrusionOk="0" h="1440" w="1148">
                  <a:moveTo>
                    <a:pt x="248" y="248"/>
                  </a:moveTo>
                  <a:cubicBezTo>
                    <a:pt x="833" y="0"/>
                    <a:pt x="1147" y="1350"/>
                    <a:pt x="608" y="1417"/>
                  </a:cubicBezTo>
                  <a:cubicBezTo>
                    <a:pt x="383" y="1439"/>
                    <a:pt x="1" y="832"/>
                    <a:pt x="46" y="495"/>
                  </a:cubicBezTo>
                  <a:cubicBezTo>
                    <a:pt x="46" y="383"/>
                    <a:pt x="158" y="293"/>
                    <a:pt x="248" y="2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6"/>
            <p:cNvSpPr/>
            <p:nvPr/>
          </p:nvSpPr>
          <p:spPr>
            <a:xfrm>
              <a:off x="790150" y="3290900"/>
              <a:ext cx="28675" cy="32625"/>
            </a:xfrm>
            <a:custGeom>
              <a:rect b="b" l="l" r="r" t="t"/>
              <a:pathLst>
                <a:path extrusionOk="0" h="1305" w="1147">
                  <a:moveTo>
                    <a:pt x="270" y="113"/>
                  </a:moveTo>
                  <a:cubicBezTo>
                    <a:pt x="450" y="1"/>
                    <a:pt x="720" y="203"/>
                    <a:pt x="877" y="495"/>
                  </a:cubicBezTo>
                  <a:cubicBezTo>
                    <a:pt x="989" y="720"/>
                    <a:pt x="1147" y="1215"/>
                    <a:pt x="855" y="1282"/>
                  </a:cubicBezTo>
                  <a:cubicBezTo>
                    <a:pt x="720" y="1305"/>
                    <a:pt x="495" y="1170"/>
                    <a:pt x="360" y="922"/>
                  </a:cubicBezTo>
                  <a:cubicBezTo>
                    <a:pt x="180" y="653"/>
                    <a:pt x="0" y="248"/>
                    <a:pt x="270" y="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6"/>
            <p:cNvSpPr/>
            <p:nvPr/>
          </p:nvSpPr>
          <p:spPr>
            <a:xfrm>
              <a:off x="604625" y="2455000"/>
              <a:ext cx="53425" cy="49475"/>
            </a:xfrm>
            <a:custGeom>
              <a:rect b="b" l="l" r="r" t="t"/>
              <a:pathLst>
                <a:path extrusionOk="0" h="1979" w="2137">
                  <a:moveTo>
                    <a:pt x="1" y="1507"/>
                  </a:moveTo>
                  <a:cubicBezTo>
                    <a:pt x="68" y="1214"/>
                    <a:pt x="203" y="945"/>
                    <a:pt x="428" y="765"/>
                  </a:cubicBezTo>
                  <a:cubicBezTo>
                    <a:pt x="720" y="517"/>
                    <a:pt x="1890" y="0"/>
                    <a:pt x="2024" y="562"/>
                  </a:cubicBezTo>
                  <a:cubicBezTo>
                    <a:pt x="2137" y="1102"/>
                    <a:pt x="450" y="1979"/>
                    <a:pt x="1" y="15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6"/>
            <p:cNvSpPr/>
            <p:nvPr/>
          </p:nvSpPr>
          <p:spPr>
            <a:xfrm>
              <a:off x="551225" y="2499400"/>
              <a:ext cx="36575" cy="47800"/>
            </a:xfrm>
            <a:custGeom>
              <a:rect b="b" l="l" r="r" t="t"/>
              <a:pathLst>
                <a:path extrusionOk="0" h="1912" w="1463">
                  <a:moveTo>
                    <a:pt x="1462" y="698"/>
                  </a:moveTo>
                  <a:cubicBezTo>
                    <a:pt x="1440" y="1170"/>
                    <a:pt x="1237" y="1867"/>
                    <a:pt x="855" y="1867"/>
                  </a:cubicBezTo>
                  <a:cubicBezTo>
                    <a:pt x="1" y="1912"/>
                    <a:pt x="923" y="1"/>
                    <a:pt x="1462" y="6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6"/>
            <p:cNvSpPr/>
            <p:nvPr/>
          </p:nvSpPr>
          <p:spPr>
            <a:xfrm>
              <a:off x="611950" y="2511775"/>
              <a:ext cx="25300" cy="27000"/>
            </a:xfrm>
            <a:custGeom>
              <a:rect b="b" l="l" r="r" t="t"/>
              <a:pathLst>
                <a:path extrusionOk="0" h="1080" w="1012">
                  <a:moveTo>
                    <a:pt x="900" y="158"/>
                  </a:moveTo>
                  <a:cubicBezTo>
                    <a:pt x="922" y="248"/>
                    <a:pt x="944" y="315"/>
                    <a:pt x="1012" y="360"/>
                  </a:cubicBezTo>
                  <a:cubicBezTo>
                    <a:pt x="944" y="787"/>
                    <a:pt x="675" y="1035"/>
                    <a:pt x="180" y="1080"/>
                  </a:cubicBezTo>
                  <a:cubicBezTo>
                    <a:pt x="113" y="1012"/>
                    <a:pt x="90" y="922"/>
                    <a:pt x="0" y="877"/>
                  </a:cubicBezTo>
                  <a:cubicBezTo>
                    <a:pt x="68" y="450"/>
                    <a:pt x="360" y="0"/>
                    <a:pt x="900" y="1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6"/>
            <p:cNvSpPr/>
            <p:nvPr/>
          </p:nvSpPr>
          <p:spPr>
            <a:xfrm>
              <a:off x="643425" y="2434750"/>
              <a:ext cx="661675" cy="852800"/>
            </a:xfrm>
            <a:custGeom>
              <a:rect b="b" l="l" r="r" t="t"/>
              <a:pathLst>
                <a:path extrusionOk="0" h="34112" w="26467">
                  <a:moveTo>
                    <a:pt x="1484" y="10232"/>
                  </a:moveTo>
                  <a:cubicBezTo>
                    <a:pt x="1327" y="9737"/>
                    <a:pt x="1147" y="8950"/>
                    <a:pt x="967" y="8186"/>
                  </a:cubicBezTo>
                  <a:cubicBezTo>
                    <a:pt x="585" y="6612"/>
                    <a:pt x="0" y="4925"/>
                    <a:pt x="967" y="4183"/>
                  </a:cubicBezTo>
                  <a:cubicBezTo>
                    <a:pt x="1439" y="3801"/>
                    <a:pt x="2226" y="3576"/>
                    <a:pt x="3013" y="3329"/>
                  </a:cubicBezTo>
                  <a:cubicBezTo>
                    <a:pt x="3755" y="3104"/>
                    <a:pt x="4587" y="2946"/>
                    <a:pt x="5329" y="2789"/>
                  </a:cubicBezTo>
                  <a:cubicBezTo>
                    <a:pt x="8635" y="2047"/>
                    <a:pt x="11198" y="1777"/>
                    <a:pt x="14549" y="923"/>
                  </a:cubicBezTo>
                  <a:cubicBezTo>
                    <a:pt x="15291" y="720"/>
                    <a:pt x="16078" y="585"/>
                    <a:pt x="16842" y="450"/>
                  </a:cubicBezTo>
                  <a:cubicBezTo>
                    <a:pt x="17899" y="271"/>
                    <a:pt x="18956" y="1"/>
                    <a:pt x="19518" y="720"/>
                  </a:cubicBezTo>
                  <a:cubicBezTo>
                    <a:pt x="19765" y="1035"/>
                    <a:pt x="19878" y="1732"/>
                    <a:pt x="20058" y="2339"/>
                  </a:cubicBezTo>
                  <a:cubicBezTo>
                    <a:pt x="20238" y="2946"/>
                    <a:pt x="20350" y="3576"/>
                    <a:pt x="20462" y="4116"/>
                  </a:cubicBezTo>
                  <a:cubicBezTo>
                    <a:pt x="20755" y="5375"/>
                    <a:pt x="21002" y="6544"/>
                    <a:pt x="21249" y="7623"/>
                  </a:cubicBezTo>
                  <a:cubicBezTo>
                    <a:pt x="21834" y="10209"/>
                    <a:pt x="22464" y="12368"/>
                    <a:pt x="23093" y="14796"/>
                  </a:cubicBezTo>
                  <a:cubicBezTo>
                    <a:pt x="23678" y="17067"/>
                    <a:pt x="24420" y="19473"/>
                    <a:pt x="24982" y="21902"/>
                  </a:cubicBezTo>
                  <a:cubicBezTo>
                    <a:pt x="25477" y="23993"/>
                    <a:pt x="26466" y="26759"/>
                    <a:pt x="26151" y="28535"/>
                  </a:cubicBezTo>
                  <a:cubicBezTo>
                    <a:pt x="25904" y="29974"/>
                    <a:pt x="24465" y="30446"/>
                    <a:pt x="22756" y="30964"/>
                  </a:cubicBezTo>
                  <a:cubicBezTo>
                    <a:pt x="19361" y="31998"/>
                    <a:pt x="16123" y="32448"/>
                    <a:pt x="12862" y="33212"/>
                  </a:cubicBezTo>
                  <a:cubicBezTo>
                    <a:pt x="12098" y="33392"/>
                    <a:pt x="11198" y="33617"/>
                    <a:pt x="10389" y="33797"/>
                  </a:cubicBezTo>
                  <a:cubicBezTo>
                    <a:pt x="9444" y="33977"/>
                    <a:pt x="8455" y="34112"/>
                    <a:pt x="8028" y="33752"/>
                  </a:cubicBezTo>
                  <a:cubicBezTo>
                    <a:pt x="7578" y="33392"/>
                    <a:pt x="7241" y="32223"/>
                    <a:pt x="6971" y="31211"/>
                  </a:cubicBezTo>
                  <a:cubicBezTo>
                    <a:pt x="6701" y="30132"/>
                    <a:pt x="6476" y="29120"/>
                    <a:pt x="6274" y="28198"/>
                  </a:cubicBezTo>
                  <a:cubicBezTo>
                    <a:pt x="4857" y="22284"/>
                    <a:pt x="3036" y="16213"/>
                    <a:pt x="1507" y="10299"/>
                  </a:cubicBezTo>
                  <a:cubicBezTo>
                    <a:pt x="1507" y="10277"/>
                    <a:pt x="1507" y="10254"/>
                    <a:pt x="1484" y="10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6"/>
            <p:cNvSpPr/>
            <p:nvPr/>
          </p:nvSpPr>
          <p:spPr>
            <a:xfrm>
              <a:off x="785650" y="2844550"/>
              <a:ext cx="427800" cy="131025"/>
            </a:xfrm>
            <a:custGeom>
              <a:rect b="b" l="l" r="r" t="t"/>
              <a:pathLst>
                <a:path extrusionOk="0" h="5241" w="17112">
                  <a:moveTo>
                    <a:pt x="16842" y="1"/>
                  </a:moveTo>
                  <a:cubicBezTo>
                    <a:pt x="16392" y="68"/>
                    <a:pt x="9579" y="1867"/>
                    <a:pt x="9152" y="1980"/>
                  </a:cubicBezTo>
                  <a:cubicBezTo>
                    <a:pt x="7645" y="2317"/>
                    <a:pt x="6296" y="2632"/>
                    <a:pt x="4790" y="3036"/>
                  </a:cubicBezTo>
                  <a:cubicBezTo>
                    <a:pt x="3890" y="3284"/>
                    <a:pt x="2968" y="3554"/>
                    <a:pt x="1979" y="3823"/>
                  </a:cubicBezTo>
                  <a:cubicBezTo>
                    <a:pt x="1574" y="3936"/>
                    <a:pt x="1169" y="4026"/>
                    <a:pt x="562" y="4206"/>
                  </a:cubicBezTo>
                  <a:cubicBezTo>
                    <a:pt x="427" y="4251"/>
                    <a:pt x="225" y="4296"/>
                    <a:pt x="0" y="4363"/>
                  </a:cubicBezTo>
                  <a:lnTo>
                    <a:pt x="248" y="5240"/>
                  </a:lnTo>
                  <a:cubicBezTo>
                    <a:pt x="945" y="5060"/>
                    <a:pt x="1619" y="4903"/>
                    <a:pt x="2204" y="4745"/>
                  </a:cubicBezTo>
                  <a:cubicBezTo>
                    <a:pt x="4610" y="4093"/>
                    <a:pt x="7038" y="3599"/>
                    <a:pt x="9422" y="3014"/>
                  </a:cubicBezTo>
                  <a:cubicBezTo>
                    <a:pt x="9871" y="2901"/>
                    <a:pt x="16887" y="1125"/>
                    <a:pt x="17112" y="968"/>
                  </a:cubicBezTo>
                  <a:cubicBezTo>
                    <a:pt x="17022" y="653"/>
                    <a:pt x="16932" y="316"/>
                    <a:pt x="16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6"/>
            <p:cNvSpPr/>
            <p:nvPr/>
          </p:nvSpPr>
          <p:spPr>
            <a:xfrm>
              <a:off x="800825" y="2897400"/>
              <a:ext cx="425000" cy="131000"/>
            </a:xfrm>
            <a:custGeom>
              <a:rect b="b" l="l" r="r" t="t"/>
              <a:pathLst>
                <a:path extrusionOk="0" h="5240" w="17000">
                  <a:moveTo>
                    <a:pt x="16797" y="0"/>
                  </a:moveTo>
                  <a:cubicBezTo>
                    <a:pt x="16550" y="68"/>
                    <a:pt x="9917" y="1799"/>
                    <a:pt x="9669" y="1844"/>
                  </a:cubicBezTo>
                  <a:cubicBezTo>
                    <a:pt x="8185" y="2204"/>
                    <a:pt x="6836" y="2519"/>
                    <a:pt x="5329" y="2924"/>
                  </a:cubicBezTo>
                  <a:cubicBezTo>
                    <a:pt x="4408" y="3171"/>
                    <a:pt x="3486" y="3441"/>
                    <a:pt x="2519" y="3711"/>
                  </a:cubicBezTo>
                  <a:cubicBezTo>
                    <a:pt x="2092" y="3801"/>
                    <a:pt x="1687" y="3913"/>
                    <a:pt x="1102" y="4093"/>
                  </a:cubicBezTo>
                  <a:cubicBezTo>
                    <a:pt x="855" y="4160"/>
                    <a:pt x="315" y="4273"/>
                    <a:pt x="0" y="4385"/>
                  </a:cubicBezTo>
                  <a:lnTo>
                    <a:pt x="248" y="5240"/>
                  </a:lnTo>
                  <a:cubicBezTo>
                    <a:pt x="360" y="5217"/>
                    <a:pt x="473" y="5195"/>
                    <a:pt x="585" y="5150"/>
                  </a:cubicBezTo>
                  <a:cubicBezTo>
                    <a:pt x="1349" y="4970"/>
                    <a:pt x="2114" y="4790"/>
                    <a:pt x="2744" y="4633"/>
                  </a:cubicBezTo>
                  <a:cubicBezTo>
                    <a:pt x="5150" y="3980"/>
                    <a:pt x="7578" y="3486"/>
                    <a:pt x="9939" y="2901"/>
                  </a:cubicBezTo>
                  <a:cubicBezTo>
                    <a:pt x="10141" y="2856"/>
                    <a:pt x="16775" y="1125"/>
                    <a:pt x="17000" y="1080"/>
                  </a:cubicBezTo>
                  <a:cubicBezTo>
                    <a:pt x="16932" y="720"/>
                    <a:pt x="16865" y="360"/>
                    <a:pt x="16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6"/>
            <p:cNvSpPr/>
            <p:nvPr/>
          </p:nvSpPr>
          <p:spPr>
            <a:xfrm>
              <a:off x="816550" y="2954175"/>
              <a:ext cx="419400" cy="129875"/>
            </a:xfrm>
            <a:custGeom>
              <a:rect b="b" l="l" r="r" t="t"/>
              <a:pathLst>
                <a:path extrusionOk="0" h="5195" w="16776">
                  <a:moveTo>
                    <a:pt x="16595" y="1"/>
                  </a:moveTo>
                  <a:cubicBezTo>
                    <a:pt x="16281" y="68"/>
                    <a:pt x="9602" y="1822"/>
                    <a:pt x="9288" y="1889"/>
                  </a:cubicBezTo>
                  <a:cubicBezTo>
                    <a:pt x="7781" y="2249"/>
                    <a:pt x="6432" y="2564"/>
                    <a:pt x="4948" y="2969"/>
                  </a:cubicBezTo>
                  <a:cubicBezTo>
                    <a:pt x="4026" y="3216"/>
                    <a:pt x="3104" y="3486"/>
                    <a:pt x="2115" y="3733"/>
                  </a:cubicBezTo>
                  <a:cubicBezTo>
                    <a:pt x="1710" y="3846"/>
                    <a:pt x="1305" y="3958"/>
                    <a:pt x="720" y="4138"/>
                  </a:cubicBezTo>
                  <a:cubicBezTo>
                    <a:pt x="541" y="4183"/>
                    <a:pt x="271" y="4250"/>
                    <a:pt x="1" y="4318"/>
                  </a:cubicBezTo>
                  <a:lnTo>
                    <a:pt x="248" y="5195"/>
                  </a:lnTo>
                  <a:cubicBezTo>
                    <a:pt x="990" y="5015"/>
                    <a:pt x="1732" y="4835"/>
                    <a:pt x="2339" y="4655"/>
                  </a:cubicBezTo>
                  <a:cubicBezTo>
                    <a:pt x="4745" y="4003"/>
                    <a:pt x="7196" y="3531"/>
                    <a:pt x="9557" y="2946"/>
                  </a:cubicBezTo>
                  <a:cubicBezTo>
                    <a:pt x="9805" y="2879"/>
                    <a:pt x="16506" y="1147"/>
                    <a:pt x="16775" y="1080"/>
                  </a:cubicBezTo>
                  <a:cubicBezTo>
                    <a:pt x="16708" y="720"/>
                    <a:pt x="16663" y="360"/>
                    <a:pt x="16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6"/>
            <p:cNvSpPr/>
            <p:nvPr/>
          </p:nvSpPr>
          <p:spPr>
            <a:xfrm>
              <a:off x="822175" y="3013200"/>
              <a:ext cx="428375" cy="131000"/>
            </a:xfrm>
            <a:custGeom>
              <a:rect b="b" l="l" r="r" t="t"/>
              <a:pathLst>
                <a:path extrusionOk="0" h="5240" w="17135">
                  <a:moveTo>
                    <a:pt x="16843" y="1"/>
                  </a:moveTo>
                  <a:cubicBezTo>
                    <a:pt x="16415" y="68"/>
                    <a:pt x="9602" y="1889"/>
                    <a:pt x="9153" y="1979"/>
                  </a:cubicBezTo>
                  <a:cubicBezTo>
                    <a:pt x="7646" y="2339"/>
                    <a:pt x="6319" y="2654"/>
                    <a:pt x="4813" y="3059"/>
                  </a:cubicBezTo>
                  <a:cubicBezTo>
                    <a:pt x="3891" y="3306"/>
                    <a:pt x="2969" y="3576"/>
                    <a:pt x="1980" y="3846"/>
                  </a:cubicBezTo>
                  <a:cubicBezTo>
                    <a:pt x="1575" y="3936"/>
                    <a:pt x="1170" y="4048"/>
                    <a:pt x="585" y="4228"/>
                  </a:cubicBezTo>
                  <a:cubicBezTo>
                    <a:pt x="451" y="4273"/>
                    <a:pt x="226" y="4318"/>
                    <a:pt x="1" y="4363"/>
                  </a:cubicBezTo>
                  <a:lnTo>
                    <a:pt x="248" y="5240"/>
                  </a:lnTo>
                  <a:cubicBezTo>
                    <a:pt x="945" y="5082"/>
                    <a:pt x="1642" y="4925"/>
                    <a:pt x="2227" y="4768"/>
                  </a:cubicBezTo>
                  <a:cubicBezTo>
                    <a:pt x="4610" y="4093"/>
                    <a:pt x="7061" y="3621"/>
                    <a:pt x="9422" y="3036"/>
                  </a:cubicBezTo>
                  <a:cubicBezTo>
                    <a:pt x="9872" y="2924"/>
                    <a:pt x="16910" y="1147"/>
                    <a:pt x="17135" y="990"/>
                  </a:cubicBezTo>
                  <a:cubicBezTo>
                    <a:pt x="17045" y="653"/>
                    <a:pt x="16933" y="338"/>
                    <a:pt x="168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6"/>
            <p:cNvSpPr/>
            <p:nvPr/>
          </p:nvSpPr>
          <p:spPr>
            <a:xfrm>
              <a:off x="837350" y="3066600"/>
              <a:ext cx="425575" cy="131000"/>
            </a:xfrm>
            <a:custGeom>
              <a:rect b="b" l="l" r="r" t="t"/>
              <a:pathLst>
                <a:path extrusionOk="0" h="5240" w="17023">
                  <a:moveTo>
                    <a:pt x="16798" y="1"/>
                  </a:moveTo>
                  <a:cubicBezTo>
                    <a:pt x="16550" y="46"/>
                    <a:pt x="9940" y="1800"/>
                    <a:pt x="9692" y="1845"/>
                  </a:cubicBezTo>
                  <a:cubicBezTo>
                    <a:pt x="8186" y="2204"/>
                    <a:pt x="6837" y="2519"/>
                    <a:pt x="5330" y="2924"/>
                  </a:cubicBezTo>
                  <a:cubicBezTo>
                    <a:pt x="4431" y="3171"/>
                    <a:pt x="3509" y="3441"/>
                    <a:pt x="2519" y="3688"/>
                  </a:cubicBezTo>
                  <a:cubicBezTo>
                    <a:pt x="2115" y="3801"/>
                    <a:pt x="1710" y="3913"/>
                    <a:pt x="1103" y="4093"/>
                  </a:cubicBezTo>
                  <a:cubicBezTo>
                    <a:pt x="855" y="4161"/>
                    <a:pt x="338" y="4273"/>
                    <a:pt x="1" y="4385"/>
                  </a:cubicBezTo>
                  <a:lnTo>
                    <a:pt x="248" y="5240"/>
                  </a:lnTo>
                  <a:cubicBezTo>
                    <a:pt x="361" y="5217"/>
                    <a:pt x="473" y="5172"/>
                    <a:pt x="608" y="5150"/>
                  </a:cubicBezTo>
                  <a:cubicBezTo>
                    <a:pt x="1350" y="4970"/>
                    <a:pt x="2115" y="4790"/>
                    <a:pt x="2744" y="4610"/>
                  </a:cubicBezTo>
                  <a:cubicBezTo>
                    <a:pt x="5150" y="3958"/>
                    <a:pt x="7579" y="3486"/>
                    <a:pt x="9962" y="2901"/>
                  </a:cubicBezTo>
                  <a:cubicBezTo>
                    <a:pt x="10165" y="2834"/>
                    <a:pt x="16775" y="1125"/>
                    <a:pt x="17023" y="1058"/>
                  </a:cubicBezTo>
                  <a:cubicBezTo>
                    <a:pt x="16955" y="698"/>
                    <a:pt x="16865" y="338"/>
                    <a:pt x="16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6"/>
            <p:cNvSpPr/>
            <p:nvPr/>
          </p:nvSpPr>
          <p:spPr>
            <a:xfrm>
              <a:off x="853100" y="3122825"/>
              <a:ext cx="419950" cy="129875"/>
            </a:xfrm>
            <a:custGeom>
              <a:rect b="b" l="l" r="r" t="t"/>
              <a:pathLst>
                <a:path extrusionOk="0" h="5195" w="16798">
                  <a:moveTo>
                    <a:pt x="16595" y="0"/>
                  </a:moveTo>
                  <a:cubicBezTo>
                    <a:pt x="16280" y="68"/>
                    <a:pt x="9602" y="1844"/>
                    <a:pt x="9310" y="1912"/>
                  </a:cubicBezTo>
                  <a:cubicBezTo>
                    <a:pt x="7803" y="2249"/>
                    <a:pt x="6454" y="2586"/>
                    <a:pt x="4947" y="2968"/>
                  </a:cubicBezTo>
                  <a:cubicBezTo>
                    <a:pt x="4025" y="3216"/>
                    <a:pt x="3126" y="3508"/>
                    <a:pt x="2137" y="3755"/>
                  </a:cubicBezTo>
                  <a:cubicBezTo>
                    <a:pt x="1732" y="3868"/>
                    <a:pt x="1327" y="3980"/>
                    <a:pt x="720" y="4138"/>
                  </a:cubicBezTo>
                  <a:cubicBezTo>
                    <a:pt x="563" y="4205"/>
                    <a:pt x="270" y="4250"/>
                    <a:pt x="1" y="4340"/>
                  </a:cubicBezTo>
                  <a:lnTo>
                    <a:pt x="248" y="5194"/>
                  </a:lnTo>
                  <a:cubicBezTo>
                    <a:pt x="990" y="5015"/>
                    <a:pt x="1732" y="4857"/>
                    <a:pt x="2362" y="4677"/>
                  </a:cubicBezTo>
                  <a:cubicBezTo>
                    <a:pt x="4768" y="4025"/>
                    <a:pt x="7196" y="3553"/>
                    <a:pt x="9557" y="2968"/>
                  </a:cubicBezTo>
                  <a:cubicBezTo>
                    <a:pt x="9827" y="2901"/>
                    <a:pt x="16528" y="1170"/>
                    <a:pt x="16797" y="1080"/>
                  </a:cubicBezTo>
                  <a:cubicBezTo>
                    <a:pt x="16730" y="720"/>
                    <a:pt x="16663" y="360"/>
                    <a:pt x="165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6"/>
            <p:cNvSpPr/>
            <p:nvPr/>
          </p:nvSpPr>
          <p:spPr>
            <a:xfrm>
              <a:off x="844100" y="2503325"/>
              <a:ext cx="175975" cy="367125"/>
            </a:xfrm>
            <a:custGeom>
              <a:rect b="b" l="l" r="r" t="t"/>
              <a:pathLst>
                <a:path extrusionOk="0" h="14685" w="7039">
                  <a:moveTo>
                    <a:pt x="2901" y="1"/>
                  </a:moveTo>
                  <a:cubicBezTo>
                    <a:pt x="3239" y="2025"/>
                    <a:pt x="3666" y="4273"/>
                    <a:pt x="4206" y="6252"/>
                  </a:cubicBezTo>
                  <a:cubicBezTo>
                    <a:pt x="5015" y="6409"/>
                    <a:pt x="5780" y="5937"/>
                    <a:pt x="6207" y="5488"/>
                  </a:cubicBezTo>
                  <a:cubicBezTo>
                    <a:pt x="6319" y="5353"/>
                    <a:pt x="6477" y="5083"/>
                    <a:pt x="6724" y="5083"/>
                  </a:cubicBezTo>
                  <a:cubicBezTo>
                    <a:pt x="6791" y="5083"/>
                    <a:pt x="6926" y="5173"/>
                    <a:pt x="6971" y="5263"/>
                  </a:cubicBezTo>
                  <a:cubicBezTo>
                    <a:pt x="7039" y="5488"/>
                    <a:pt x="6836" y="5757"/>
                    <a:pt x="6724" y="5915"/>
                  </a:cubicBezTo>
                  <a:cubicBezTo>
                    <a:pt x="6589" y="6095"/>
                    <a:pt x="6432" y="6275"/>
                    <a:pt x="6252" y="6409"/>
                  </a:cubicBezTo>
                  <a:cubicBezTo>
                    <a:pt x="5757" y="6837"/>
                    <a:pt x="5150" y="7039"/>
                    <a:pt x="4453" y="7084"/>
                  </a:cubicBezTo>
                  <a:cubicBezTo>
                    <a:pt x="4768" y="8276"/>
                    <a:pt x="5015" y="9490"/>
                    <a:pt x="5307" y="10704"/>
                  </a:cubicBezTo>
                  <a:cubicBezTo>
                    <a:pt x="5622" y="11896"/>
                    <a:pt x="5959" y="13088"/>
                    <a:pt x="6139" y="14302"/>
                  </a:cubicBezTo>
                  <a:cubicBezTo>
                    <a:pt x="5667" y="14572"/>
                    <a:pt x="4948" y="14684"/>
                    <a:pt x="4430" y="14662"/>
                  </a:cubicBezTo>
                  <a:cubicBezTo>
                    <a:pt x="3936" y="12098"/>
                    <a:pt x="3868" y="9805"/>
                    <a:pt x="3351" y="7241"/>
                  </a:cubicBezTo>
                  <a:cubicBezTo>
                    <a:pt x="2946" y="8253"/>
                    <a:pt x="2362" y="9288"/>
                    <a:pt x="1485" y="10075"/>
                  </a:cubicBezTo>
                  <a:cubicBezTo>
                    <a:pt x="1350" y="10165"/>
                    <a:pt x="878" y="10479"/>
                    <a:pt x="653" y="10614"/>
                  </a:cubicBezTo>
                  <a:cubicBezTo>
                    <a:pt x="450" y="10727"/>
                    <a:pt x="158" y="10817"/>
                    <a:pt x="91" y="10614"/>
                  </a:cubicBezTo>
                  <a:cubicBezTo>
                    <a:pt x="1" y="10367"/>
                    <a:pt x="293" y="10210"/>
                    <a:pt x="450" y="10120"/>
                  </a:cubicBezTo>
                  <a:cubicBezTo>
                    <a:pt x="990" y="9737"/>
                    <a:pt x="1732" y="9063"/>
                    <a:pt x="2092" y="8591"/>
                  </a:cubicBezTo>
                  <a:cubicBezTo>
                    <a:pt x="2317" y="8298"/>
                    <a:pt x="2542" y="7961"/>
                    <a:pt x="2722" y="7556"/>
                  </a:cubicBezTo>
                  <a:cubicBezTo>
                    <a:pt x="2834" y="7286"/>
                    <a:pt x="2946" y="6972"/>
                    <a:pt x="3036" y="6657"/>
                  </a:cubicBezTo>
                  <a:cubicBezTo>
                    <a:pt x="3059" y="6544"/>
                    <a:pt x="3126" y="6432"/>
                    <a:pt x="3126" y="6342"/>
                  </a:cubicBezTo>
                  <a:cubicBezTo>
                    <a:pt x="3126" y="6252"/>
                    <a:pt x="3059" y="6117"/>
                    <a:pt x="3014" y="5982"/>
                  </a:cubicBezTo>
                  <a:cubicBezTo>
                    <a:pt x="2766" y="5128"/>
                    <a:pt x="2497" y="4183"/>
                    <a:pt x="2227" y="3374"/>
                  </a:cubicBezTo>
                  <a:cubicBezTo>
                    <a:pt x="1890" y="2384"/>
                    <a:pt x="1597" y="1485"/>
                    <a:pt x="1305" y="451"/>
                  </a:cubicBezTo>
                  <a:cubicBezTo>
                    <a:pt x="1777" y="248"/>
                    <a:pt x="2317" y="23"/>
                    <a:pt x="29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6"/>
            <p:cNvSpPr/>
            <p:nvPr/>
          </p:nvSpPr>
          <p:spPr>
            <a:xfrm>
              <a:off x="849725" y="2504450"/>
              <a:ext cx="208575" cy="373850"/>
            </a:xfrm>
            <a:custGeom>
              <a:rect b="b" l="l" r="r" t="t"/>
              <a:pathLst>
                <a:path extrusionOk="0" h="14954" w="8343">
                  <a:moveTo>
                    <a:pt x="1462" y="23"/>
                  </a:moveTo>
                  <a:cubicBezTo>
                    <a:pt x="1462" y="1"/>
                    <a:pt x="1485" y="23"/>
                    <a:pt x="1485" y="23"/>
                  </a:cubicBezTo>
                  <a:cubicBezTo>
                    <a:pt x="2024" y="2452"/>
                    <a:pt x="2497" y="5038"/>
                    <a:pt x="3194" y="7219"/>
                  </a:cubicBezTo>
                  <a:cubicBezTo>
                    <a:pt x="4071" y="7511"/>
                    <a:pt x="5105" y="7601"/>
                    <a:pt x="6252" y="7466"/>
                  </a:cubicBezTo>
                  <a:cubicBezTo>
                    <a:pt x="6364" y="7376"/>
                    <a:pt x="6409" y="7219"/>
                    <a:pt x="6477" y="7106"/>
                  </a:cubicBezTo>
                  <a:cubicBezTo>
                    <a:pt x="6656" y="6814"/>
                    <a:pt x="6904" y="6567"/>
                    <a:pt x="7129" y="6274"/>
                  </a:cubicBezTo>
                  <a:cubicBezTo>
                    <a:pt x="7196" y="6185"/>
                    <a:pt x="7241" y="6050"/>
                    <a:pt x="7421" y="6072"/>
                  </a:cubicBezTo>
                  <a:cubicBezTo>
                    <a:pt x="7556" y="6185"/>
                    <a:pt x="7443" y="6342"/>
                    <a:pt x="7398" y="6454"/>
                  </a:cubicBezTo>
                  <a:cubicBezTo>
                    <a:pt x="7219" y="6792"/>
                    <a:pt x="6994" y="7151"/>
                    <a:pt x="6701" y="7399"/>
                  </a:cubicBezTo>
                  <a:cubicBezTo>
                    <a:pt x="7129" y="7354"/>
                    <a:pt x="7556" y="7241"/>
                    <a:pt x="8006" y="7129"/>
                  </a:cubicBezTo>
                  <a:cubicBezTo>
                    <a:pt x="8140" y="7106"/>
                    <a:pt x="8275" y="7084"/>
                    <a:pt x="8320" y="7219"/>
                  </a:cubicBezTo>
                  <a:cubicBezTo>
                    <a:pt x="8343" y="7354"/>
                    <a:pt x="8185" y="7421"/>
                    <a:pt x="8051" y="7466"/>
                  </a:cubicBezTo>
                  <a:cubicBezTo>
                    <a:pt x="7623" y="7646"/>
                    <a:pt x="7219" y="7826"/>
                    <a:pt x="6724" y="7916"/>
                  </a:cubicBezTo>
                  <a:cubicBezTo>
                    <a:pt x="6746" y="8028"/>
                    <a:pt x="6881" y="8096"/>
                    <a:pt x="6971" y="8163"/>
                  </a:cubicBezTo>
                  <a:cubicBezTo>
                    <a:pt x="7196" y="8343"/>
                    <a:pt x="7353" y="8456"/>
                    <a:pt x="7601" y="8635"/>
                  </a:cubicBezTo>
                  <a:cubicBezTo>
                    <a:pt x="7691" y="8680"/>
                    <a:pt x="7871" y="8793"/>
                    <a:pt x="7826" y="8905"/>
                  </a:cubicBezTo>
                  <a:cubicBezTo>
                    <a:pt x="7736" y="9040"/>
                    <a:pt x="7556" y="8950"/>
                    <a:pt x="7443" y="8883"/>
                  </a:cubicBezTo>
                  <a:cubicBezTo>
                    <a:pt x="6971" y="8680"/>
                    <a:pt x="6499" y="8411"/>
                    <a:pt x="6207" y="7983"/>
                  </a:cubicBezTo>
                  <a:cubicBezTo>
                    <a:pt x="5127" y="8141"/>
                    <a:pt x="4183" y="8073"/>
                    <a:pt x="3396" y="7826"/>
                  </a:cubicBezTo>
                  <a:cubicBezTo>
                    <a:pt x="3981" y="10097"/>
                    <a:pt x="4588" y="12368"/>
                    <a:pt x="5262" y="14527"/>
                  </a:cubicBezTo>
                  <a:cubicBezTo>
                    <a:pt x="4835" y="14729"/>
                    <a:pt x="4228" y="14909"/>
                    <a:pt x="3733" y="14954"/>
                  </a:cubicBezTo>
                  <a:cubicBezTo>
                    <a:pt x="3463" y="13380"/>
                    <a:pt x="3373" y="11918"/>
                    <a:pt x="3014" y="10277"/>
                  </a:cubicBezTo>
                  <a:cubicBezTo>
                    <a:pt x="2654" y="10794"/>
                    <a:pt x="2182" y="11401"/>
                    <a:pt x="1777" y="11761"/>
                  </a:cubicBezTo>
                  <a:cubicBezTo>
                    <a:pt x="1687" y="11851"/>
                    <a:pt x="1552" y="11986"/>
                    <a:pt x="1372" y="12076"/>
                  </a:cubicBezTo>
                  <a:cubicBezTo>
                    <a:pt x="1215" y="12166"/>
                    <a:pt x="967" y="12256"/>
                    <a:pt x="900" y="12076"/>
                  </a:cubicBezTo>
                  <a:cubicBezTo>
                    <a:pt x="855" y="11896"/>
                    <a:pt x="1057" y="11671"/>
                    <a:pt x="1192" y="11536"/>
                  </a:cubicBezTo>
                  <a:cubicBezTo>
                    <a:pt x="1912" y="10839"/>
                    <a:pt x="2474" y="10142"/>
                    <a:pt x="2699" y="9625"/>
                  </a:cubicBezTo>
                  <a:cubicBezTo>
                    <a:pt x="2744" y="9535"/>
                    <a:pt x="2811" y="9422"/>
                    <a:pt x="2811" y="9355"/>
                  </a:cubicBezTo>
                  <a:cubicBezTo>
                    <a:pt x="2811" y="9265"/>
                    <a:pt x="2766" y="9153"/>
                    <a:pt x="2721" y="9040"/>
                  </a:cubicBezTo>
                  <a:cubicBezTo>
                    <a:pt x="2541" y="8411"/>
                    <a:pt x="2339" y="7669"/>
                    <a:pt x="2182" y="7039"/>
                  </a:cubicBezTo>
                  <a:cubicBezTo>
                    <a:pt x="1575" y="4790"/>
                    <a:pt x="743" y="2564"/>
                    <a:pt x="1" y="586"/>
                  </a:cubicBezTo>
                  <a:cubicBezTo>
                    <a:pt x="180" y="451"/>
                    <a:pt x="428" y="383"/>
                    <a:pt x="675" y="293"/>
                  </a:cubicBezTo>
                  <a:cubicBezTo>
                    <a:pt x="923" y="203"/>
                    <a:pt x="1215" y="91"/>
                    <a:pt x="1462" y="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6"/>
            <p:cNvSpPr/>
            <p:nvPr/>
          </p:nvSpPr>
          <p:spPr>
            <a:xfrm>
              <a:off x="719875" y="2575300"/>
              <a:ext cx="210825" cy="302450"/>
            </a:xfrm>
            <a:custGeom>
              <a:rect b="b" l="l" r="r" t="t"/>
              <a:pathLst>
                <a:path extrusionOk="0" h="12098" w="8433">
                  <a:moveTo>
                    <a:pt x="5487" y="5374"/>
                  </a:moveTo>
                  <a:cubicBezTo>
                    <a:pt x="6004" y="6116"/>
                    <a:pt x="5824" y="7083"/>
                    <a:pt x="5397" y="7555"/>
                  </a:cubicBezTo>
                  <a:cubicBezTo>
                    <a:pt x="6027" y="7510"/>
                    <a:pt x="6859" y="8028"/>
                    <a:pt x="6634" y="8815"/>
                  </a:cubicBezTo>
                  <a:cubicBezTo>
                    <a:pt x="7038" y="8702"/>
                    <a:pt x="7308" y="8725"/>
                    <a:pt x="7601" y="8860"/>
                  </a:cubicBezTo>
                  <a:cubicBezTo>
                    <a:pt x="7960" y="9017"/>
                    <a:pt x="8343" y="9354"/>
                    <a:pt x="8365" y="9961"/>
                  </a:cubicBezTo>
                  <a:cubicBezTo>
                    <a:pt x="8433" y="11086"/>
                    <a:pt x="7263" y="12030"/>
                    <a:pt x="5869" y="12097"/>
                  </a:cubicBezTo>
                  <a:cubicBezTo>
                    <a:pt x="5464" y="12097"/>
                    <a:pt x="5060" y="12053"/>
                    <a:pt x="4722" y="11963"/>
                  </a:cubicBezTo>
                  <a:cubicBezTo>
                    <a:pt x="3373" y="11558"/>
                    <a:pt x="2204" y="10501"/>
                    <a:pt x="1372" y="9084"/>
                  </a:cubicBezTo>
                  <a:cubicBezTo>
                    <a:pt x="450" y="7533"/>
                    <a:pt x="0" y="5442"/>
                    <a:pt x="203" y="3958"/>
                  </a:cubicBezTo>
                  <a:cubicBezTo>
                    <a:pt x="293" y="3216"/>
                    <a:pt x="495" y="2496"/>
                    <a:pt x="855" y="1889"/>
                  </a:cubicBezTo>
                  <a:cubicBezTo>
                    <a:pt x="1237" y="1282"/>
                    <a:pt x="1754" y="742"/>
                    <a:pt x="2586" y="382"/>
                  </a:cubicBezTo>
                  <a:cubicBezTo>
                    <a:pt x="3463" y="0"/>
                    <a:pt x="4453" y="180"/>
                    <a:pt x="5037" y="495"/>
                  </a:cubicBezTo>
                  <a:cubicBezTo>
                    <a:pt x="5712" y="855"/>
                    <a:pt x="6274" y="1439"/>
                    <a:pt x="6521" y="2406"/>
                  </a:cubicBezTo>
                  <a:cubicBezTo>
                    <a:pt x="6679" y="3058"/>
                    <a:pt x="6589" y="3620"/>
                    <a:pt x="6409" y="4115"/>
                  </a:cubicBezTo>
                  <a:cubicBezTo>
                    <a:pt x="6229" y="4587"/>
                    <a:pt x="5914" y="5014"/>
                    <a:pt x="5487" y="53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6"/>
            <p:cNvSpPr/>
            <p:nvPr/>
          </p:nvSpPr>
          <p:spPr>
            <a:xfrm>
              <a:off x="808700" y="2579225"/>
              <a:ext cx="122000" cy="298525"/>
            </a:xfrm>
            <a:custGeom>
              <a:rect b="b" l="l" r="r" t="t"/>
              <a:pathLst>
                <a:path extrusionOk="0" h="11941" w="4880">
                  <a:moveTo>
                    <a:pt x="0" y="1"/>
                  </a:moveTo>
                  <a:cubicBezTo>
                    <a:pt x="360" y="113"/>
                    <a:pt x="675" y="293"/>
                    <a:pt x="967" y="540"/>
                  </a:cubicBezTo>
                  <a:cubicBezTo>
                    <a:pt x="1394" y="922"/>
                    <a:pt x="1799" y="1530"/>
                    <a:pt x="1911" y="2339"/>
                  </a:cubicBezTo>
                  <a:cubicBezTo>
                    <a:pt x="2069" y="3418"/>
                    <a:pt x="1552" y="4093"/>
                    <a:pt x="855" y="4723"/>
                  </a:cubicBezTo>
                  <a:cubicBezTo>
                    <a:pt x="675" y="4880"/>
                    <a:pt x="247" y="5150"/>
                    <a:pt x="315" y="5420"/>
                  </a:cubicBezTo>
                  <a:cubicBezTo>
                    <a:pt x="337" y="5532"/>
                    <a:pt x="450" y="5600"/>
                    <a:pt x="540" y="5667"/>
                  </a:cubicBezTo>
                  <a:cubicBezTo>
                    <a:pt x="765" y="5824"/>
                    <a:pt x="967" y="6027"/>
                    <a:pt x="1079" y="6364"/>
                  </a:cubicBezTo>
                  <a:cubicBezTo>
                    <a:pt x="1237" y="6904"/>
                    <a:pt x="1034" y="7308"/>
                    <a:pt x="832" y="7646"/>
                  </a:cubicBezTo>
                  <a:cubicBezTo>
                    <a:pt x="720" y="7781"/>
                    <a:pt x="562" y="7961"/>
                    <a:pt x="630" y="8163"/>
                  </a:cubicBezTo>
                  <a:cubicBezTo>
                    <a:pt x="697" y="8275"/>
                    <a:pt x="877" y="8298"/>
                    <a:pt x="1034" y="8298"/>
                  </a:cubicBezTo>
                  <a:cubicBezTo>
                    <a:pt x="1065" y="8296"/>
                    <a:pt x="1095" y="8296"/>
                    <a:pt x="1124" y="8296"/>
                  </a:cubicBezTo>
                  <a:cubicBezTo>
                    <a:pt x="1576" y="8296"/>
                    <a:pt x="1927" y="8460"/>
                    <a:pt x="2159" y="8882"/>
                  </a:cubicBezTo>
                  <a:cubicBezTo>
                    <a:pt x="2271" y="9085"/>
                    <a:pt x="2271" y="9557"/>
                    <a:pt x="2496" y="9624"/>
                  </a:cubicBezTo>
                  <a:cubicBezTo>
                    <a:pt x="2516" y="9629"/>
                    <a:pt x="2534" y="9632"/>
                    <a:pt x="2552" y="9632"/>
                  </a:cubicBezTo>
                  <a:cubicBezTo>
                    <a:pt x="2697" y="9632"/>
                    <a:pt x="2788" y="9485"/>
                    <a:pt x="2968" y="9445"/>
                  </a:cubicBezTo>
                  <a:cubicBezTo>
                    <a:pt x="2990" y="9442"/>
                    <a:pt x="3012" y="9441"/>
                    <a:pt x="3034" y="9441"/>
                  </a:cubicBezTo>
                  <a:cubicBezTo>
                    <a:pt x="3218" y="9441"/>
                    <a:pt x="3412" y="9519"/>
                    <a:pt x="3553" y="9579"/>
                  </a:cubicBezTo>
                  <a:cubicBezTo>
                    <a:pt x="3665" y="9647"/>
                    <a:pt x="3868" y="9804"/>
                    <a:pt x="3935" y="10052"/>
                  </a:cubicBezTo>
                  <a:cubicBezTo>
                    <a:pt x="4025" y="10389"/>
                    <a:pt x="3755" y="10704"/>
                    <a:pt x="3575" y="10884"/>
                  </a:cubicBezTo>
                  <a:cubicBezTo>
                    <a:pt x="3351" y="11086"/>
                    <a:pt x="3013" y="11311"/>
                    <a:pt x="2608" y="11423"/>
                  </a:cubicBezTo>
                  <a:cubicBezTo>
                    <a:pt x="2290" y="11517"/>
                    <a:pt x="1940" y="11564"/>
                    <a:pt x="1637" y="11564"/>
                  </a:cubicBezTo>
                  <a:cubicBezTo>
                    <a:pt x="1577" y="11564"/>
                    <a:pt x="1518" y="11562"/>
                    <a:pt x="1462" y="11558"/>
                  </a:cubicBezTo>
                  <a:cubicBezTo>
                    <a:pt x="1102" y="11558"/>
                    <a:pt x="810" y="11536"/>
                    <a:pt x="427" y="11491"/>
                  </a:cubicBezTo>
                  <a:lnTo>
                    <a:pt x="405" y="11491"/>
                  </a:lnTo>
                  <a:cubicBezTo>
                    <a:pt x="652" y="11626"/>
                    <a:pt x="900" y="11716"/>
                    <a:pt x="1169" y="11806"/>
                  </a:cubicBezTo>
                  <a:cubicBezTo>
                    <a:pt x="1507" y="11896"/>
                    <a:pt x="1911" y="11940"/>
                    <a:pt x="2316" y="11940"/>
                  </a:cubicBezTo>
                  <a:cubicBezTo>
                    <a:pt x="3710" y="11873"/>
                    <a:pt x="4880" y="10929"/>
                    <a:pt x="4812" y="9804"/>
                  </a:cubicBezTo>
                  <a:cubicBezTo>
                    <a:pt x="4790" y="9197"/>
                    <a:pt x="4407" y="8860"/>
                    <a:pt x="4048" y="8703"/>
                  </a:cubicBezTo>
                  <a:cubicBezTo>
                    <a:pt x="3882" y="8626"/>
                    <a:pt x="3723" y="8586"/>
                    <a:pt x="3543" y="8586"/>
                  </a:cubicBezTo>
                  <a:cubicBezTo>
                    <a:pt x="3405" y="8586"/>
                    <a:pt x="3256" y="8609"/>
                    <a:pt x="3081" y="8658"/>
                  </a:cubicBezTo>
                  <a:cubicBezTo>
                    <a:pt x="3296" y="7902"/>
                    <a:pt x="2539" y="7396"/>
                    <a:pt x="1921" y="7396"/>
                  </a:cubicBezTo>
                  <a:cubicBezTo>
                    <a:pt x="1895" y="7396"/>
                    <a:pt x="1869" y="7397"/>
                    <a:pt x="1844" y="7398"/>
                  </a:cubicBezTo>
                  <a:cubicBezTo>
                    <a:pt x="2271" y="6926"/>
                    <a:pt x="2451" y="5959"/>
                    <a:pt x="1934" y="5217"/>
                  </a:cubicBezTo>
                  <a:cubicBezTo>
                    <a:pt x="2361" y="4857"/>
                    <a:pt x="2676" y="4430"/>
                    <a:pt x="2856" y="3958"/>
                  </a:cubicBezTo>
                  <a:cubicBezTo>
                    <a:pt x="3036" y="3463"/>
                    <a:pt x="3126" y="2901"/>
                    <a:pt x="2968" y="2249"/>
                  </a:cubicBezTo>
                  <a:cubicBezTo>
                    <a:pt x="2721" y="1282"/>
                    <a:pt x="2159" y="698"/>
                    <a:pt x="1484" y="338"/>
                  </a:cubicBezTo>
                  <a:cubicBezTo>
                    <a:pt x="1102" y="135"/>
                    <a:pt x="562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6"/>
            <p:cNvSpPr/>
            <p:nvPr/>
          </p:nvSpPr>
          <p:spPr>
            <a:xfrm>
              <a:off x="769350" y="2691100"/>
              <a:ext cx="85450" cy="31500"/>
            </a:xfrm>
            <a:custGeom>
              <a:rect b="b" l="l" r="r" t="t"/>
              <a:pathLst>
                <a:path extrusionOk="0" h="1260" w="3418">
                  <a:moveTo>
                    <a:pt x="495" y="113"/>
                  </a:moveTo>
                  <a:cubicBezTo>
                    <a:pt x="675" y="0"/>
                    <a:pt x="810" y="203"/>
                    <a:pt x="945" y="293"/>
                  </a:cubicBezTo>
                  <a:cubicBezTo>
                    <a:pt x="1327" y="540"/>
                    <a:pt x="1844" y="675"/>
                    <a:pt x="2384" y="765"/>
                  </a:cubicBezTo>
                  <a:cubicBezTo>
                    <a:pt x="2564" y="787"/>
                    <a:pt x="2743" y="832"/>
                    <a:pt x="2901" y="832"/>
                  </a:cubicBezTo>
                  <a:cubicBezTo>
                    <a:pt x="3036" y="832"/>
                    <a:pt x="3373" y="742"/>
                    <a:pt x="3395" y="877"/>
                  </a:cubicBezTo>
                  <a:cubicBezTo>
                    <a:pt x="3418" y="1035"/>
                    <a:pt x="3081" y="1057"/>
                    <a:pt x="3013" y="1057"/>
                  </a:cubicBezTo>
                  <a:cubicBezTo>
                    <a:pt x="2901" y="1080"/>
                    <a:pt x="2721" y="1035"/>
                    <a:pt x="2608" y="1012"/>
                  </a:cubicBezTo>
                  <a:cubicBezTo>
                    <a:pt x="2316" y="990"/>
                    <a:pt x="2069" y="1035"/>
                    <a:pt x="1754" y="1057"/>
                  </a:cubicBezTo>
                  <a:cubicBezTo>
                    <a:pt x="1349" y="1080"/>
                    <a:pt x="900" y="1169"/>
                    <a:pt x="427" y="1214"/>
                  </a:cubicBezTo>
                  <a:cubicBezTo>
                    <a:pt x="315" y="1214"/>
                    <a:pt x="68" y="1259"/>
                    <a:pt x="45" y="1147"/>
                  </a:cubicBezTo>
                  <a:cubicBezTo>
                    <a:pt x="0" y="967"/>
                    <a:pt x="675" y="922"/>
                    <a:pt x="787" y="900"/>
                  </a:cubicBezTo>
                  <a:cubicBezTo>
                    <a:pt x="1124" y="832"/>
                    <a:pt x="1327" y="810"/>
                    <a:pt x="1619" y="810"/>
                  </a:cubicBezTo>
                  <a:cubicBezTo>
                    <a:pt x="1642" y="810"/>
                    <a:pt x="1642" y="810"/>
                    <a:pt x="1664" y="810"/>
                  </a:cubicBezTo>
                  <a:cubicBezTo>
                    <a:pt x="1327" y="720"/>
                    <a:pt x="1012" y="540"/>
                    <a:pt x="697" y="360"/>
                  </a:cubicBezTo>
                  <a:cubicBezTo>
                    <a:pt x="607" y="315"/>
                    <a:pt x="472" y="248"/>
                    <a:pt x="495" y="1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6"/>
            <p:cNvSpPr/>
            <p:nvPr/>
          </p:nvSpPr>
          <p:spPr>
            <a:xfrm>
              <a:off x="793525" y="2766975"/>
              <a:ext cx="58475" cy="38250"/>
            </a:xfrm>
            <a:custGeom>
              <a:rect b="b" l="l" r="r" t="t"/>
              <a:pathLst>
                <a:path extrusionOk="0" h="1530" w="2339">
                  <a:moveTo>
                    <a:pt x="2339" y="46"/>
                  </a:moveTo>
                  <a:cubicBezTo>
                    <a:pt x="2226" y="226"/>
                    <a:pt x="2001" y="316"/>
                    <a:pt x="1799" y="428"/>
                  </a:cubicBezTo>
                  <a:cubicBezTo>
                    <a:pt x="1304" y="743"/>
                    <a:pt x="787" y="1035"/>
                    <a:pt x="337" y="1372"/>
                  </a:cubicBezTo>
                  <a:cubicBezTo>
                    <a:pt x="247" y="1417"/>
                    <a:pt x="135" y="1530"/>
                    <a:pt x="45" y="1417"/>
                  </a:cubicBezTo>
                  <a:cubicBezTo>
                    <a:pt x="0" y="1305"/>
                    <a:pt x="112" y="1260"/>
                    <a:pt x="180" y="1193"/>
                  </a:cubicBezTo>
                  <a:cubicBezTo>
                    <a:pt x="495" y="900"/>
                    <a:pt x="944" y="608"/>
                    <a:pt x="1417" y="361"/>
                  </a:cubicBezTo>
                  <a:cubicBezTo>
                    <a:pt x="1641" y="271"/>
                    <a:pt x="1866" y="158"/>
                    <a:pt x="2069" y="68"/>
                  </a:cubicBezTo>
                  <a:cubicBezTo>
                    <a:pt x="2159" y="46"/>
                    <a:pt x="2271" y="1"/>
                    <a:pt x="2339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6"/>
            <p:cNvSpPr/>
            <p:nvPr/>
          </p:nvSpPr>
          <p:spPr>
            <a:xfrm>
              <a:off x="834550" y="2799025"/>
              <a:ext cx="55125" cy="51175"/>
            </a:xfrm>
            <a:custGeom>
              <a:rect b="b" l="l" r="r" t="t"/>
              <a:pathLst>
                <a:path extrusionOk="0" h="2047" w="2205">
                  <a:moveTo>
                    <a:pt x="2204" y="45"/>
                  </a:moveTo>
                  <a:cubicBezTo>
                    <a:pt x="2204" y="248"/>
                    <a:pt x="2024" y="383"/>
                    <a:pt x="1889" y="518"/>
                  </a:cubicBezTo>
                  <a:cubicBezTo>
                    <a:pt x="1574" y="855"/>
                    <a:pt x="1350" y="1282"/>
                    <a:pt x="1080" y="1709"/>
                  </a:cubicBezTo>
                  <a:cubicBezTo>
                    <a:pt x="1012" y="1799"/>
                    <a:pt x="832" y="2047"/>
                    <a:pt x="743" y="1844"/>
                  </a:cubicBezTo>
                  <a:cubicBezTo>
                    <a:pt x="675" y="1754"/>
                    <a:pt x="832" y="1485"/>
                    <a:pt x="877" y="1395"/>
                  </a:cubicBezTo>
                  <a:cubicBezTo>
                    <a:pt x="945" y="1237"/>
                    <a:pt x="1035" y="1125"/>
                    <a:pt x="1102" y="990"/>
                  </a:cubicBezTo>
                  <a:cubicBezTo>
                    <a:pt x="877" y="1080"/>
                    <a:pt x="518" y="1260"/>
                    <a:pt x="248" y="1282"/>
                  </a:cubicBezTo>
                  <a:cubicBezTo>
                    <a:pt x="158" y="1305"/>
                    <a:pt x="68" y="1305"/>
                    <a:pt x="45" y="1237"/>
                  </a:cubicBezTo>
                  <a:cubicBezTo>
                    <a:pt x="0" y="1080"/>
                    <a:pt x="383" y="1057"/>
                    <a:pt x="563" y="990"/>
                  </a:cubicBezTo>
                  <a:cubicBezTo>
                    <a:pt x="877" y="855"/>
                    <a:pt x="1282" y="653"/>
                    <a:pt x="1530" y="473"/>
                  </a:cubicBezTo>
                  <a:cubicBezTo>
                    <a:pt x="1597" y="405"/>
                    <a:pt x="1687" y="315"/>
                    <a:pt x="1777" y="248"/>
                  </a:cubicBezTo>
                  <a:cubicBezTo>
                    <a:pt x="1867" y="158"/>
                    <a:pt x="1957" y="113"/>
                    <a:pt x="2024" y="45"/>
                  </a:cubicBezTo>
                  <a:cubicBezTo>
                    <a:pt x="2069" y="0"/>
                    <a:pt x="2137" y="0"/>
                    <a:pt x="2204" y="4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6"/>
            <p:cNvSpPr/>
            <p:nvPr/>
          </p:nvSpPr>
          <p:spPr>
            <a:xfrm>
              <a:off x="953725" y="2510650"/>
              <a:ext cx="201825" cy="313125"/>
            </a:xfrm>
            <a:custGeom>
              <a:rect b="b" l="l" r="r" t="t"/>
              <a:pathLst>
                <a:path extrusionOk="0" h="12525" w="8073">
                  <a:moveTo>
                    <a:pt x="2609" y="5869"/>
                  </a:moveTo>
                  <a:cubicBezTo>
                    <a:pt x="2541" y="6746"/>
                    <a:pt x="3148" y="7511"/>
                    <a:pt x="3756" y="7713"/>
                  </a:cubicBezTo>
                  <a:cubicBezTo>
                    <a:pt x="3193" y="7983"/>
                    <a:pt x="2721" y="8837"/>
                    <a:pt x="3306" y="9422"/>
                  </a:cubicBezTo>
                  <a:cubicBezTo>
                    <a:pt x="2901" y="9512"/>
                    <a:pt x="2676" y="9669"/>
                    <a:pt x="2496" y="9917"/>
                  </a:cubicBezTo>
                  <a:cubicBezTo>
                    <a:pt x="2249" y="10254"/>
                    <a:pt x="2092" y="10726"/>
                    <a:pt x="2339" y="11266"/>
                  </a:cubicBezTo>
                  <a:cubicBezTo>
                    <a:pt x="2834" y="12278"/>
                    <a:pt x="4340" y="12525"/>
                    <a:pt x="5577" y="11895"/>
                  </a:cubicBezTo>
                  <a:cubicBezTo>
                    <a:pt x="5937" y="11715"/>
                    <a:pt x="6252" y="11468"/>
                    <a:pt x="6499" y="11221"/>
                  </a:cubicBezTo>
                  <a:cubicBezTo>
                    <a:pt x="7488" y="10209"/>
                    <a:pt x="7983" y="8725"/>
                    <a:pt x="8028" y="7083"/>
                  </a:cubicBezTo>
                  <a:cubicBezTo>
                    <a:pt x="8073" y="5262"/>
                    <a:pt x="7443" y="3216"/>
                    <a:pt x="6544" y="2024"/>
                  </a:cubicBezTo>
                  <a:cubicBezTo>
                    <a:pt x="6072" y="1417"/>
                    <a:pt x="5554" y="900"/>
                    <a:pt x="4947" y="540"/>
                  </a:cubicBezTo>
                  <a:cubicBezTo>
                    <a:pt x="4318" y="203"/>
                    <a:pt x="3621" y="0"/>
                    <a:pt x="2699" y="68"/>
                  </a:cubicBezTo>
                  <a:cubicBezTo>
                    <a:pt x="1732" y="180"/>
                    <a:pt x="967" y="832"/>
                    <a:pt x="608" y="1394"/>
                  </a:cubicBezTo>
                  <a:cubicBezTo>
                    <a:pt x="203" y="2024"/>
                    <a:pt x="0" y="2811"/>
                    <a:pt x="270" y="3778"/>
                  </a:cubicBezTo>
                  <a:cubicBezTo>
                    <a:pt x="428" y="4430"/>
                    <a:pt x="787" y="4857"/>
                    <a:pt x="1192" y="5195"/>
                  </a:cubicBezTo>
                  <a:cubicBezTo>
                    <a:pt x="1574" y="5532"/>
                    <a:pt x="2069" y="5734"/>
                    <a:pt x="2609" y="58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6"/>
            <p:cNvSpPr/>
            <p:nvPr/>
          </p:nvSpPr>
          <p:spPr>
            <a:xfrm>
              <a:off x="953725" y="2519650"/>
              <a:ext cx="175425" cy="297000"/>
            </a:xfrm>
            <a:custGeom>
              <a:rect b="b" l="l" r="r" t="t"/>
              <a:pathLst>
                <a:path extrusionOk="0" h="11880" w="7017">
                  <a:moveTo>
                    <a:pt x="1754" y="0"/>
                  </a:moveTo>
                  <a:cubicBezTo>
                    <a:pt x="1237" y="270"/>
                    <a:pt x="855" y="675"/>
                    <a:pt x="608" y="1012"/>
                  </a:cubicBezTo>
                  <a:cubicBezTo>
                    <a:pt x="203" y="1664"/>
                    <a:pt x="0" y="2451"/>
                    <a:pt x="270" y="3418"/>
                  </a:cubicBezTo>
                  <a:cubicBezTo>
                    <a:pt x="428" y="4048"/>
                    <a:pt x="787" y="4497"/>
                    <a:pt x="1192" y="4835"/>
                  </a:cubicBezTo>
                  <a:cubicBezTo>
                    <a:pt x="1574" y="5172"/>
                    <a:pt x="2069" y="5374"/>
                    <a:pt x="2609" y="5509"/>
                  </a:cubicBezTo>
                  <a:cubicBezTo>
                    <a:pt x="2541" y="6386"/>
                    <a:pt x="3148" y="7151"/>
                    <a:pt x="3756" y="7353"/>
                  </a:cubicBezTo>
                  <a:cubicBezTo>
                    <a:pt x="3193" y="7623"/>
                    <a:pt x="2721" y="8477"/>
                    <a:pt x="3306" y="9062"/>
                  </a:cubicBezTo>
                  <a:cubicBezTo>
                    <a:pt x="2901" y="9152"/>
                    <a:pt x="2676" y="9309"/>
                    <a:pt x="2496" y="9557"/>
                  </a:cubicBezTo>
                  <a:cubicBezTo>
                    <a:pt x="2249" y="9894"/>
                    <a:pt x="2092" y="10366"/>
                    <a:pt x="2339" y="10906"/>
                  </a:cubicBezTo>
                  <a:cubicBezTo>
                    <a:pt x="2652" y="11546"/>
                    <a:pt x="3369" y="11880"/>
                    <a:pt x="4167" y="11880"/>
                  </a:cubicBezTo>
                  <a:cubicBezTo>
                    <a:pt x="4631" y="11880"/>
                    <a:pt x="5122" y="11767"/>
                    <a:pt x="5577" y="11535"/>
                  </a:cubicBezTo>
                  <a:cubicBezTo>
                    <a:pt x="5937" y="11355"/>
                    <a:pt x="6252" y="11108"/>
                    <a:pt x="6499" y="10861"/>
                  </a:cubicBezTo>
                  <a:cubicBezTo>
                    <a:pt x="6701" y="10658"/>
                    <a:pt x="6859" y="10456"/>
                    <a:pt x="7016" y="10231"/>
                  </a:cubicBezTo>
                  <a:lnTo>
                    <a:pt x="7016" y="10231"/>
                  </a:lnTo>
                  <a:cubicBezTo>
                    <a:pt x="6701" y="10456"/>
                    <a:pt x="6431" y="10613"/>
                    <a:pt x="6139" y="10793"/>
                  </a:cubicBezTo>
                  <a:cubicBezTo>
                    <a:pt x="5847" y="10973"/>
                    <a:pt x="5465" y="11153"/>
                    <a:pt x="5082" y="11243"/>
                  </a:cubicBezTo>
                  <a:cubicBezTo>
                    <a:pt x="4884" y="11274"/>
                    <a:pt x="4691" y="11291"/>
                    <a:pt x="4511" y="11291"/>
                  </a:cubicBezTo>
                  <a:cubicBezTo>
                    <a:pt x="4304" y="11291"/>
                    <a:pt x="4115" y="11269"/>
                    <a:pt x="3958" y="11220"/>
                  </a:cubicBezTo>
                  <a:cubicBezTo>
                    <a:pt x="3711" y="11175"/>
                    <a:pt x="3328" y="11041"/>
                    <a:pt x="3238" y="10681"/>
                  </a:cubicBezTo>
                  <a:cubicBezTo>
                    <a:pt x="3171" y="10456"/>
                    <a:pt x="3283" y="10209"/>
                    <a:pt x="3351" y="10096"/>
                  </a:cubicBezTo>
                  <a:cubicBezTo>
                    <a:pt x="3441" y="9961"/>
                    <a:pt x="3598" y="9759"/>
                    <a:pt x="3778" y="9691"/>
                  </a:cubicBezTo>
                  <a:cubicBezTo>
                    <a:pt x="3825" y="9676"/>
                    <a:pt x="3870" y="9671"/>
                    <a:pt x="3913" y="9671"/>
                  </a:cubicBezTo>
                  <a:cubicBezTo>
                    <a:pt x="3978" y="9671"/>
                    <a:pt x="4038" y="9682"/>
                    <a:pt x="4096" y="9682"/>
                  </a:cubicBezTo>
                  <a:cubicBezTo>
                    <a:pt x="4165" y="9682"/>
                    <a:pt x="4230" y="9667"/>
                    <a:pt x="4295" y="9601"/>
                  </a:cubicBezTo>
                  <a:cubicBezTo>
                    <a:pt x="4453" y="9444"/>
                    <a:pt x="4205" y="9039"/>
                    <a:pt x="4205" y="8792"/>
                  </a:cubicBezTo>
                  <a:cubicBezTo>
                    <a:pt x="4205" y="8297"/>
                    <a:pt x="4475" y="7960"/>
                    <a:pt x="4902" y="7735"/>
                  </a:cubicBezTo>
                  <a:cubicBezTo>
                    <a:pt x="5037" y="7668"/>
                    <a:pt x="5195" y="7555"/>
                    <a:pt x="5172" y="7420"/>
                  </a:cubicBezTo>
                  <a:cubicBezTo>
                    <a:pt x="5172" y="7218"/>
                    <a:pt x="4925" y="7151"/>
                    <a:pt x="4767" y="7061"/>
                  </a:cubicBezTo>
                  <a:cubicBezTo>
                    <a:pt x="4408" y="6881"/>
                    <a:pt x="4048" y="6611"/>
                    <a:pt x="3935" y="6071"/>
                  </a:cubicBezTo>
                  <a:cubicBezTo>
                    <a:pt x="3846" y="5711"/>
                    <a:pt x="3935" y="5442"/>
                    <a:pt x="4048" y="5194"/>
                  </a:cubicBezTo>
                  <a:cubicBezTo>
                    <a:pt x="4093" y="5104"/>
                    <a:pt x="4160" y="4992"/>
                    <a:pt x="4115" y="4857"/>
                  </a:cubicBezTo>
                  <a:cubicBezTo>
                    <a:pt x="4048" y="4610"/>
                    <a:pt x="3553" y="4587"/>
                    <a:pt x="3306" y="4520"/>
                  </a:cubicBezTo>
                  <a:cubicBezTo>
                    <a:pt x="2384" y="4317"/>
                    <a:pt x="1619" y="4003"/>
                    <a:pt x="1237" y="2968"/>
                  </a:cubicBezTo>
                  <a:cubicBezTo>
                    <a:pt x="922" y="2204"/>
                    <a:pt x="990" y="1484"/>
                    <a:pt x="1170" y="944"/>
                  </a:cubicBezTo>
                  <a:cubicBezTo>
                    <a:pt x="1305" y="585"/>
                    <a:pt x="1485" y="270"/>
                    <a:pt x="1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6"/>
            <p:cNvSpPr/>
            <p:nvPr/>
          </p:nvSpPr>
          <p:spPr>
            <a:xfrm>
              <a:off x="1022300" y="2606200"/>
              <a:ext cx="78175" cy="55675"/>
            </a:xfrm>
            <a:custGeom>
              <a:rect b="b" l="l" r="r" t="t"/>
              <a:pathLst>
                <a:path extrusionOk="0" h="2227" w="3127">
                  <a:moveTo>
                    <a:pt x="2182" y="1"/>
                  </a:moveTo>
                  <a:cubicBezTo>
                    <a:pt x="1979" y="1"/>
                    <a:pt x="1979" y="226"/>
                    <a:pt x="1890" y="383"/>
                  </a:cubicBezTo>
                  <a:cubicBezTo>
                    <a:pt x="1665" y="788"/>
                    <a:pt x="1282" y="1170"/>
                    <a:pt x="855" y="1485"/>
                  </a:cubicBezTo>
                  <a:cubicBezTo>
                    <a:pt x="720" y="1597"/>
                    <a:pt x="585" y="1732"/>
                    <a:pt x="450" y="1800"/>
                  </a:cubicBezTo>
                  <a:cubicBezTo>
                    <a:pt x="338" y="1867"/>
                    <a:pt x="1" y="1957"/>
                    <a:pt x="46" y="2092"/>
                  </a:cubicBezTo>
                  <a:cubicBezTo>
                    <a:pt x="91" y="2227"/>
                    <a:pt x="405" y="2115"/>
                    <a:pt x="450" y="2070"/>
                  </a:cubicBezTo>
                  <a:cubicBezTo>
                    <a:pt x="563" y="2025"/>
                    <a:pt x="698" y="1890"/>
                    <a:pt x="788" y="1845"/>
                  </a:cubicBezTo>
                  <a:cubicBezTo>
                    <a:pt x="1035" y="1665"/>
                    <a:pt x="1260" y="1575"/>
                    <a:pt x="1552" y="1440"/>
                  </a:cubicBezTo>
                  <a:cubicBezTo>
                    <a:pt x="1935" y="1260"/>
                    <a:pt x="2339" y="1125"/>
                    <a:pt x="2789" y="923"/>
                  </a:cubicBezTo>
                  <a:cubicBezTo>
                    <a:pt x="2901" y="878"/>
                    <a:pt x="3126" y="788"/>
                    <a:pt x="3081" y="675"/>
                  </a:cubicBezTo>
                  <a:cubicBezTo>
                    <a:pt x="3036" y="518"/>
                    <a:pt x="2429" y="788"/>
                    <a:pt x="2317" y="833"/>
                  </a:cubicBezTo>
                  <a:cubicBezTo>
                    <a:pt x="2002" y="945"/>
                    <a:pt x="1800" y="1035"/>
                    <a:pt x="1552" y="1170"/>
                  </a:cubicBezTo>
                  <a:cubicBezTo>
                    <a:pt x="1530" y="1170"/>
                    <a:pt x="1530" y="1170"/>
                    <a:pt x="1530" y="1193"/>
                  </a:cubicBezTo>
                  <a:cubicBezTo>
                    <a:pt x="1755" y="945"/>
                    <a:pt x="1957" y="630"/>
                    <a:pt x="2137" y="316"/>
                  </a:cubicBezTo>
                  <a:cubicBezTo>
                    <a:pt x="2182" y="226"/>
                    <a:pt x="2272" y="113"/>
                    <a:pt x="2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6"/>
            <p:cNvSpPr/>
            <p:nvPr/>
          </p:nvSpPr>
          <p:spPr>
            <a:xfrm>
              <a:off x="1052100" y="2700650"/>
              <a:ext cx="66925" cy="10150"/>
            </a:xfrm>
            <a:custGeom>
              <a:rect b="b" l="l" r="r" t="t"/>
              <a:pathLst>
                <a:path extrusionOk="0" h="406" w="2677">
                  <a:moveTo>
                    <a:pt x="0" y="180"/>
                  </a:moveTo>
                  <a:cubicBezTo>
                    <a:pt x="180" y="293"/>
                    <a:pt x="428" y="270"/>
                    <a:pt x="653" y="270"/>
                  </a:cubicBezTo>
                  <a:cubicBezTo>
                    <a:pt x="1237" y="293"/>
                    <a:pt x="1844" y="315"/>
                    <a:pt x="2406" y="360"/>
                  </a:cubicBezTo>
                  <a:cubicBezTo>
                    <a:pt x="2496" y="360"/>
                    <a:pt x="2654" y="405"/>
                    <a:pt x="2676" y="270"/>
                  </a:cubicBezTo>
                  <a:cubicBezTo>
                    <a:pt x="2654" y="158"/>
                    <a:pt x="2541" y="158"/>
                    <a:pt x="2451" y="135"/>
                  </a:cubicBezTo>
                  <a:cubicBezTo>
                    <a:pt x="2024" y="23"/>
                    <a:pt x="1485" y="0"/>
                    <a:pt x="945" y="23"/>
                  </a:cubicBezTo>
                  <a:cubicBezTo>
                    <a:pt x="720" y="45"/>
                    <a:pt x="450" y="68"/>
                    <a:pt x="248" y="90"/>
                  </a:cubicBezTo>
                  <a:cubicBezTo>
                    <a:pt x="158" y="90"/>
                    <a:pt x="45" y="113"/>
                    <a:pt x="0" y="1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6"/>
            <p:cNvSpPr/>
            <p:nvPr/>
          </p:nvSpPr>
          <p:spPr>
            <a:xfrm>
              <a:off x="1035225" y="2747300"/>
              <a:ext cx="61875" cy="31500"/>
            </a:xfrm>
            <a:custGeom>
              <a:rect b="b" l="l" r="r" t="t"/>
              <a:pathLst>
                <a:path extrusionOk="0" h="1260" w="2475">
                  <a:moveTo>
                    <a:pt x="1" y="181"/>
                  </a:moveTo>
                  <a:cubicBezTo>
                    <a:pt x="91" y="361"/>
                    <a:pt x="316" y="383"/>
                    <a:pt x="496" y="451"/>
                  </a:cubicBezTo>
                  <a:cubicBezTo>
                    <a:pt x="945" y="585"/>
                    <a:pt x="1350" y="833"/>
                    <a:pt x="1777" y="1080"/>
                  </a:cubicBezTo>
                  <a:cubicBezTo>
                    <a:pt x="1890" y="1125"/>
                    <a:pt x="2160" y="1260"/>
                    <a:pt x="2160" y="1035"/>
                  </a:cubicBezTo>
                  <a:cubicBezTo>
                    <a:pt x="2160" y="923"/>
                    <a:pt x="1890" y="765"/>
                    <a:pt x="1822" y="698"/>
                  </a:cubicBezTo>
                  <a:cubicBezTo>
                    <a:pt x="1665" y="608"/>
                    <a:pt x="1552" y="540"/>
                    <a:pt x="1418" y="473"/>
                  </a:cubicBezTo>
                  <a:cubicBezTo>
                    <a:pt x="1642" y="428"/>
                    <a:pt x="2047" y="406"/>
                    <a:pt x="2294" y="316"/>
                  </a:cubicBezTo>
                  <a:cubicBezTo>
                    <a:pt x="2384" y="293"/>
                    <a:pt x="2474" y="226"/>
                    <a:pt x="2452" y="158"/>
                  </a:cubicBezTo>
                  <a:cubicBezTo>
                    <a:pt x="2407" y="1"/>
                    <a:pt x="2070" y="158"/>
                    <a:pt x="1890" y="203"/>
                  </a:cubicBezTo>
                  <a:cubicBezTo>
                    <a:pt x="1530" y="248"/>
                    <a:pt x="1103" y="248"/>
                    <a:pt x="788" y="226"/>
                  </a:cubicBezTo>
                  <a:cubicBezTo>
                    <a:pt x="698" y="203"/>
                    <a:pt x="586" y="158"/>
                    <a:pt x="473" y="136"/>
                  </a:cubicBezTo>
                  <a:cubicBezTo>
                    <a:pt x="338" y="136"/>
                    <a:pt x="248" y="113"/>
                    <a:pt x="136" y="91"/>
                  </a:cubicBezTo>
                  <a:cubicBezTo>
                    <a:pt x="91" y="91"/>
                    <a:pt x="23" y="91"/>
                    <a:pt x="1" y="1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1" name="Google Shape;911;p56"/>
          <p:cNvGrpSpPr/>
          <p:nvPr/>
        </p:nvGrpSpPr>
        <p:grpSpPr>
          <a:xfrm>
            <a:off x="1240050" y="3483825"/>
            <a:ext cx="1118150" cy="979850"/>
            <a:chOff x="5957375" y="2413950"/>
            <a:chExt cx="1118150" cy="979850"/>
          </a:xfrm>
        </p:grpSpPr>
        <p:sp>
          <p:nvSpPr>
            <p:cNvPr id="912" name="Google Shape;912;p56"/>
            <p:cNvSpPr/>
            <p:nvPr/>
          </p:nvSpPr>
          <p:spPr>
            <a:xfrm>
              <a:off x="5957375" y="2422400"/>
              <a:ext cx="1118150" cy="971400"/>
            </a:xfrm>
            <a:custGeom>
              <a:rect b="b" l="l" r="r" t="t"/>
              <a:pathLst>
                <a:path extrusionOk="0" h="38856" w="44726">
                  <a:moveTo>
                    <a:pt x="21452" y="2788"/>
                  </a:moveTo>
                  <a:cubicBezTo>
                    <a:pt x="21205" y="3643"/>
                    <a:pt x="20980" y="4497"/>
                    <a:pt x="20755" y="5442"/>
                  </a:cubicBezTo>
                  <a:cubicBezTo>
                    <a:pt x="20553" y="6296"/>
                    <a:pt x="20126" y="7443"/>
                    <a:pt x="20463" y="8365"/>
                  </a:cubicBezTo>
                  <a:cubicBezTo>
                    <a:pt x="20688" y="9017"/>
                    <a:pt x="21542" y="9354"/>
                    <a:pt x="22329" y="9646"/>
                  </a:cubicBezTo>
                  <a:cubicBezTo>
                    <a:pt x="24308" y="10366"/>
                    <a:pt x="26332" y="10838"/>
                    <a:pt x="28490" y="11355"/>
                  </a:cubicBezTo>
                  <a:cubicBezTo>
                    <a:pt x="29008" y="11490"/>
                    <a:pt x="29480" y="11625"/>
                    <a:pt x="29930" y="11490"/>
                  </a:cubicBezTo>
                  <a:cubicBezTo>
                    <a:pt x="30762" y="11220"/>
                    <a:pt x="31031" y="9736"/>
                    <a:pt x="31256" y="8972"/>
                  </a:cubicBezTo>
                  <a:cubicBezTo>
                    <a:pt x="31594" y="7938"/>
                    <a:pt x="31908" y="7038"/>
                    <a:pt x="32178" y="6049"/>
                  </a:cubicBezTo>
                  <a:cubicBezTo>
                    <a:pt x="34629" y="6633"/>
                    <a:pt x="36608" y="7398"/>
                    <a:pt x="38789" y="8095"/>
                  </a:cubicBezTo>
                  <a:cubicBezTo>
                    <a:pt x="39891" y="8432"/>
                    <a:pt x="41015" y="8769"/>
                    <a:pt x="41959" y="9219"/>
                  </a:cubicBezTo>
                  <a:cubicBezTo>
                    <a:pt x="42971" y="9714"/>
                    <a:pt x="43691" y="10321"/>
                    <a:pt x="44163" y="11333"/>
                  </a:cubicBezTo>
                  <a:cubicBezTo>
                    <a:pt x="44658" y="12412"/>
                    <a:pt x="44725" y="13761"/>
                    <a:pt x="44613" y="15065"/>
                  </a:cubicBezTo>
                  <a:cubicBezTo>
                    <a:pt x="44276" y="19000"/>
                    <a:pt x="42904" y="22014"/>
                    <a:pt x="41870" y="25274"/>
                  </a:cubicBezTo>
                  <a:cubicBezTo>
                    <a:pt x="41195" y="27433"/>
                    <a:pt x="40453" y="29614"/>
                    <a:pt x="39778" y="31817"/>
                  </a:cubicBezTo>
                  <a:cubicBezTo>
                    <a:pt x="39126" y="33998"/>
                    <a:pt x="38249" y="36247"/>
                    <a:pt x="37035" y="37709"/>
                  </a:cubicBezTo>
                  <a:cubicBezTo>
                    <a:pt x="36698" y="38113"/>
                    <a:pt x="36361" y="38451"/>
                    <a:pt x="35843" y="38653"/>
                  </a:cubicBezTo>
                  <a:cubicBezTo>
                    <a:pt x="35304" y="38855"/>
                    <a:pt x="34629" y="38833"/>
                    <a:pt x="33932" y="38720"/>
                  </a:cubicBezTo>
                  <a:cubicBezTo>
                    <a:pt x="32763" y="38518"/>
                    <a:pt x="31616" y="38158"/>
                    <a:pt x="30537" y="37821"/>
                  </a:cubicBezTo>
                  <a:cubicBezTo>
                    <a:pt x="28243" y="37146"/>
                    <a:pt x="26174" y="36539"/>
                    <a:pt x="23926" y="35820"/>
                  </a:cubicBezTo>
                  <a:cubicBezTo>
                    <a:pt x="19586" y="34448"/>
                    <a:pt x="15291" y="33032"/>
                    <a:pt x="10929" y="31570"/>
                  </a:cubicBezTo>
                  <a:cubicBezTo>
                    <a:pt x="8815" y="30850"/>
                    <a:pt x="6522" y="30243"/>
                    <a:pt x="4408" y="29434"/>
                  </a:cubicBezTo>
                  <a:cubicBezTo>
                    <a:pt x="2384" y="28647"/>
                    <a:pt x="248" y="27702"/>
                    <a:pt x="91" y="25139"/>
                  </a:cubicBezTo>
                  <a:cubicBezTo>
                    <a:pt x="1" y="23767"/>
                    <a:pt x="293" y="22486"/>
                    <a:pt x="563" y="21294"/>
                  </a:cubicBezTo>
                  <a:cubicBezTo>
                    <a:pt x="855" y="20125"/>
                    <a:pt x="1238" y="19023"/>
                    <a:pt x="1552" y="17966"/>
                  </a:cubicBezTo>
                  <a:cubicBezTo>
                    <a:pt x="2564" y="14638"/>
                    <a:pt x="3576" y="11400"/>
                    <a:pt x="4566" y="8050"/>
                  </a:cubicBezTo>
                  <a:cubicBezTo>
                    <a:pt x="4858" y="7061"/>
                    <a:pt x="5285" y="5914"/>
                    <a:pt x="5690" y="4879"/>
                  </a:cubicBezTo>
                  <a:cubicBezTo>
                    <a:pt x="6072" y="3890"/>
                    <a:pt x="6477" y="2856"/>
                    <a:pt x="7061" y="1911"/>
                  </a:cubicBezTo>
                  <a:cubicBezTo>
                    <a:pt x="7601" y="1034"/>
                    <a:pt x="8343" y="157"/>
                    <a:pt x="9602" y="45"/>
                  </a:cubicBezTo>
                  <a:cubicBezTo>
                    <a:pt x="10164" y="0"/>
                    <a:pt x="10772" y="67"/>
                    <a:pt x="11334" y="135"/>
                  </a:cubicBezTo>
                  <a:cubicBezTo>
                    <a:pt x="12953" y="337"/>
                    <a:pt x="14369" y="810"/>
                    <a:pt x="15718" y="1214"/>
                  </a:cubicBezTo>
                  <a:cubicBezTo>
                    <a:pt x="17652" y="1821"/>
                    <a:pt x="19496" y="2249"/>
                    <a:pt x="21452" y="27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6"/>
            <p:cNvSpPr/>
            <p:nvPr/>
          </p:nvSpPr>
          <p:spPr>
            <a:xfrm>
              <a:off x="6389125" y="2860300"/>
              <a:ext cx="120300" cy="114700"/>
            </a:xfrm>
            <a:custGeom>
              <a:rect b="b" l="l" r="r" t="t"/>
              <a:pathLst>
                <a:path extrusionOk="0" h="4588" w="4812">
                  <a:moveTo>
                    <a:pt x="1754" y="1777"/>
                  </a:moveTo>
                  <a:cubicBezTo>
                    <a:pt x="2294" y="1957"/>
                    <a:pt x="2878" y="2092"/>
                    <a:pt x="3395" y="2294"/>
                  </a:cubicBezTo>
                  <a:cubicBezTo>
                    <a:pt x="3553" y="2069"/>
                    <a:pt x="3598" y="1732"/>
                    <a:pt x="3710" y="1417"/>
                  </a:cubicBezTo>
                  <a:cubicBezTo>
                    <a:pt x="3800" y="1192"/>
                    <a:pt x="3913" y="765"/>
                    <a:pt x="4227" y="720"/>
                  </a:cubicBezTo>
                  <a:cubicBezTo>
                    <a:pt x="4452" y="675"/>
                    <a:pt x="4767" y="855"/>
                    <a:pt x="4790" y="1102"/>
                  </a:cubicBezTo>
                  <a:cubicBezTo>
                    <a:pt x="4812" y="1372"/>
                    <a:pt x="4587" y="1799"/>
                    <a:pt x="4497" y="2092"/>
                  </a:cubicBezTo>
                  <a:cubicBezTo>
                    <a:pt x="4272" y="2676"/>
                    <a:pt x="4047" y="3283"/>
                    <a:pt x="3823" y="3913"/>
                  </a:cubicBezTo>
                  <a:cubicBezTo>
                    <a:pt x="3710" y="4250"/>
                    <a:pt x="3553" y="4588"/>
                    <a:pt x="3260" y="4588"/>
                  </a:cubicBezTo>
                  <a:cubicBezTo>
                    <a:pt x="2608" y="4588"/>
                    <a:pt x="2811" y="3711"/>
                    <a:pt x="3081" y="3193"/>
                  </a:cubicBezTo>
                  <a:cubicBezTo>
                    <a:pt x="2653" y="2946"/>
                    <a:pt x="2114" y="2766"/>
                    <a:pt x="1574" y="2631"/>
                  </a:cubicBezTo>
                  <a:cubicBezTo>
                    <a:pt x="1282" y="3014"/>
                    <a:pt x="1462" y="3801"/>
                    <a:pt x="877" y="3801"/>
                  </a:cubicBezTo>
                  <a:cubicBezTo>
                    <a:pt x="0" y="3823"/>
                    <a:pt x="697" y="2204"/>
                    <a:pt x="877" y="1687"/>
                  </a:cubicBezTo>
                  <a:cubicBezTo>
                    <a:pt x="967" y="1417"/>
                    <a:pt x="1079" y="1147"/>
                    <a:pt x="1169" y="877"/>
                  </a:cubicBezTo>
                  <a:cubicBezTo>
                    <a:pt x="1282" y="518"/>
                    <a:pt x="1304" y="203"/>
                    <a:pt x="1462" y="90"/>
                  </a:cubicBezTo>
                  <a:cubicBezTo>
                    <a:pt x="1619" y="0"/>
                    <a:pt x="1934" y="45"/>
                    <a:pt x="2046" y="180"/>
                  </a:cubicBezTo>
                  <a:cubicBezTo>
                    <a:pt x="2226" y="450"/>
                    <a:pt x="2046" y="810"/>
                    <a:pt x="1979" y="990"/>
                  </a:cubicBezTo>
                  <a:cubicBezTo>
                    <a:pt x="1889" y="1305"/>
                    <a:pt x="1866" y="1507"/>
                    <a:pt x="1754" y="17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6"/>
            <p:cNvSpPr/>
            <p:nvPr/>
          </p:nvSpPr>
          <p:spPr>
            <a:xfrm>
              <a:off x="6503800" y="2891225"/>
              <a:ext cx="102325" cy="115250"/>
            </a:xfrm>
            <a:custGeom>
              <a:rect b="b" l="l" r="r" t="t"/>
              <a:pathLst>
                <a:path extrusionOk="0" h="4610" w="4093">
                  <a:moveTo>
                    <a:pt x="990" y="23"/>
                  </a:moveTo>
                  <a:cubicBezTo>
                    <a:pt x="1169" y="0"/>
                    <a:pt x="1417" y="68"/>
                    <a:pt x="1462" y="315"/>
                  </a:cubicBezTo>
                  <a:cubicBezTo>
                    <a:pt x="1507" y="517"/>
                    <a:pt x="1304" y="922"/>
                    <a:pt x="1237" y="1169"/>
                  </a:cubicBezTo>
                  <a:cubicBezTo>
                    <a:pt x="1079" y="1664"/>
                    <a:pt x="810" y="2406"/>
                    <a:pt x="1079" y="2946"/>
                  </a:cubicBezTo>
                  <a:cubicBezTo>
                    <a:pt x="1124" y="3013"/>
                    <a:pt x="1259" y="3238"/>
                    <a:pt x="1484" y="3261"/>
                  </a:cubicBezTo>
                  <a:cubicBezTo>
                    <a:pt x="1911" y="3283"/>
                    <a:pt x="2271" y="2676"/>
                    <a:pt x="2474" y="2249"/>
                  </a:cubicBezTo>
                  <a:cubicBezTo>
                    <a:pt x="2698" y="1799"/>
                    <a:pt x="2766" y="1012"/>
                    <a:pt x="3216" y="1012"/>
                  </a:cubicBezTo>
                  <a:cubicBezTo>
                    <a:pt x="4093" y="1012"/>
                    <a:pt x="3440" y="2406"/>
                    <a:pt x="3238" y="2788"/>
                  </a:cubicBezTo>
                  <a:cubicBezTo>
                    <a:pt x="2901" y="3463"/>
                    <a:pt x="2001" y="4610"/>
                    <a:pt x="877" y="4025"/>
                  </a:cubicBezTo>
                  <a:cubicBezTo>
                    <a:pt x="382" y="3778"/>
                    <a:pt x="0" y="3058"/>
                    <a:pt x="68" y="2204"/>
                  </a:cubicBezTo>
                  <a:cubicBezTo>
                    <a:pt x="113" y="1844"/>
                    <a:pt x="292" y="1259"/>
                    <a:pt x="382" y="1012"/>
                  </a:cubicBezTo>
                  <a:cubicBezTo>
                    <a:pt x="472" y="697"/>
                    <a:pt x="630" y="90"/>
                    <a:pt x="990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6"/>
            <p:cNvSpPr/>
            <p:nvPr/>
          </p:nvSpPr>
          <p:spPr>
            <a:xfrm>
              <a:off x="6578000" y="2927200"/>
              <a:ext cx="129875" cy="118075"/>
            </a:xfrm>
            <a:custGeom>
              <a:rect b="b" l="l" r="r" t="t"/>
              <a:pathLst>
                <a:path extrusionOk="0" h="4723" w="5195">
                  <a:moveTo>
                    <a:pt x="2856" y="1867"/>
                  </a:moveTo>
                  <a:cubicBezTo>
                    <a:pt x="3283" y="1709"/>
                    <a:pt x="3620" y="1057"/>
                    <a:pt x="4115" y="967"/>
                  </a:cubicBezTo>
                  <a:cubicBezTo>
                    <a:pt x="5194" y="832"/>
                    <a:pt x="4655" y="2429"/>
                    <a:pt x="4542" y="3081"/>
                  </a:cubicBezTo>
                  <a:cubicBezTo>
                    <a:pt x="4430" y="3665"/>
                    <a:pt x="4452" y="4655"/>
                    <a:pt x="3958" y="4700"/>
                  </a:cubicBezTo>
                  <a:cubicBezTo>
                    <a:pt x="3733" y="4722"/>
                    <a:pt x="3463" y="4655"/>
                    <a:pt x="3418" y="4340"/>
                  </a:cubicBezTo>
                  <a:cubicBezTo>
                    <a:pt x="3351" y="4070"/>
                    <a:pt x="3531" y="3665"/>
                    <a:pt x="3576" y="3351"/>
                  </a:cubicBezTo>
                  <a:cubicBezTo>
                    <a:pt x="3643" y="3013"/>
                    <a:pt x="3688" y="2699"/>
                    <a:pt x="3733" y="2406"/>
                  </a:cubicBezTo>
                  <a:cubicBezTo>
                    <a:pt x="3396" y="2564"/>
                    <a:pt x="3058" y="3081"/>
                    <a:pt x="2564" y="3036"/>
                  </a:cubicBezTo>
                  <a:cubicBezTo>
                    <a:pt x="1912" y="2946"/>
                    <a:pt x="2046" y="2024"/>
                    <a:pt x="1822" y="1462"/>
                  </a:cubicBezTo>
                  <a:cubicBezTo>
                    <a:pt x="1597" y="1799"/>
                    <a:pt x="1484" y="2181"/>
                    <a:pt x="1304" y="2654"/>
                  </a:cubicBezTo>
                  <a:cubicBezTo>
                    <a:pt x="1215" y="2878"/>
                    <a:pt x="990" y="3643"/>
                    <a:pt x="585" y="3620"/>
                  </a:cubicBezTo>
                  <a:cubicBezTo>
                    <a:pt x="0" y="3598"/>
                    <a:pt x="248" y="3013"/>
                    <a:pt x="405" y="2519"/>
                  </a:cubicBezTo>
                  <a:cubicBezTo>
                    <a:pt x="630" y="1934"/>
                    <a:pt x="945" y="967"/>
                    <a:pt x="1215" y="517"/>
                  </a:cubicBezTo>
                  <a:cubicBezTo>
                    <a:pt x="1372" y="270"/>
                    <a:pt x="1732" y="0"/>
                    <a:pt x="2091" y="135"/>
                  </a:cubicBezTo>
                  <a:cubicBezTo>
                    <a:pt x="2339" y="225"/>
                    <a:pt x="2474" y="607"/>
                    <a:pt x="2586" y="900"/>
                  </a:cubicBezTo>
                  <a:cubicBezTo>
                    <a:pt x="2699" y="1237"/>
                    <a:pt x="2766" y="1484"/>
                    <a:pt x="2856" y="18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6"/>
            <p:cNvSpPr/>
            <p:nvPr/>
          </p:nvSpPr>
          <p:spPr>
            <a:xfrm>
              <a:off x="6693800" y="2969925"/>
              <a:ext cx="96700" cy="116950"/>
            </a:xfrm>
            <a:custGeom>
              <a:rect b="b" l="l" r="r" t="t"/>
              <a:pathLst>
                <a:path extrusionOk="0" h="4678" w="3868">
                  <a:moveTo>
                    <a:pt x="2924" y="3126"/>
                  </a:moveTo>
                  <a:cubicBezTo>
                    <a:pt x="2519" y="2856"/>
                    <a:pt x="1934" y="2788"/>
                    <a:pt x="1417" y="2631"/>
                  </a:cubicBezTo>
                  <a:cubicBezTo>
                    <a:pt x="1012" y="2743"/>
                    <a:pt x="922" y="3485"/>
                    <a:pt x="428" y="3463"/>
                  </a:cubicBezTo>
                  <a:cubicBezTo>
                    <a:pt x="270" y="3463"/>
                    <a:pt x="68" y="3306"/>
                    <a:pt x="45" y="3126"/>
                  </a:cubicBezTo>
                  <a:cubicBezTo>
                    <a:pt x="0" y="2788"/>
                    <a:pt x="338" y="2519"/>
                    <a:pt x="562" y="2249"/>
                  </a:cubicBezTo>
                  <a:cubicBezTo>
                    <a:pt x="922" y="1844"/>
                    <a:pt x="1529" y="1214"/>
                    <a:pt x="1979" y="832"/>
                  </a:cubicBezTo>
                  <a:cubicBezTo>
                    <a:pt x="2294" y="585"/>
                    <a:pt x="2924" y="0"/>
                    <a:pt x="3441" y="360"/>
                  </a:cubicBezTo>
                  <a:cubicBezTo>
                    <a:pt x="3778" y="630"/>
                    <a:pt x="3845" y="1529"/>
                    <a:pt x="3868" y="2046"/>
                  </a:cubicBezTo>
                  <a:cubicBezTo>
                    <a:pt x="3868" y="2339"/>
                    <a:pt x="3845" y="2968"/>
                    <a:pt x="3823" y="3553"/>
                  </a:cubicBezTo>
                  <a:cubicBezTo>
                    <a:pt x="3823" y="4115"/>
                    <a:pt x="3845" y="4632"/>
                    <a:pt x="3396" y="4655"/>
                  </a:cubicBezTo>
                  <a:cubicBezTo>
                    <a:pt x="2744" y="4677"/>
                    <a:pt x="2901" y="3868"/>
                    <a:pt x="2924" y="3126"/>
                  </a:cubicBezTo>
                  <a:close/>
                  <a:moveTo>
                    <a:pt x="2114" y="1934"/>
                  </a:moveTo>
                  <a:cubicBezTo>
                    <a:pt x="2406" y="2001"/>
                    <a:pt x="2699" y="2069"/>
                    <a:pt x="2946" y="2159"/>
                  </a:cubicBezTo>
                  <a:cubicBezTo>
                    <a:pt x="2879" y="1911"/>
                    <a:pt x="2946" y="1529"/>
                    <a:pt x="2834" y="1349"/>
                  </a:cubicBezTo>
                  <a:cubicBezTo>
                    <a:pt x="2609" y="1552"/>
                    <a:pt x="2339" y="1732"/>
                    <a:pt x="2114" y="19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6"/>
            <p:cNvSpPr/>
            <p:nvPr/>
          </p:nvSpPr>
          <p:spPr>
            <a:xfrm>
              <a:off x="6799475" y="2996900"/>
              <a:ext cx="107400" cy="105700"/>
            </a:xfrm>
            <a:custGeom>
              <a:rect b="b" l="l" r="r" t="t"/>
              <a:pathLst>
                <a:path extrusionOk="0" h="4228" w="4296">
                  <a:moveTo>
                    <a:pt x="2811" y="2541"/>
                  </a:moveTo>
                  <a:cubicBezTo>
                    <a:pt x="3126" y="2227"/>
                    <a:pt x="3171" y="990"/>
                    <a:pt x="3778" y="990"/>
                  </a:cubicBezTo>
                  <a:cubicBezTo>
                    <a:pt x="3958" y="990"/>
                    <a:pt x="4206" y="1125"/>
                    <a:pt x="4251" y="1350"/>
                  </a:cubicBezTo>
                  <a:cubicBezTo>
                    <a:pt x="4295" y="1574"/>
                    <a:pt x="4116" y="1912"/>
                    <a:pt x="4026" y="2114"/>
                  </a:cubicBezTo>
                  <a:cubicBezTo>
                    <a:pt x="3958" y="2294"/>
                    <a:pt x="3823" y="2541"/>
                    <a:pt x="3733" y="2789"/>
                  </a:cubicBezTo>
                  <a:cubicBezTo>
                    <a:pt x="3508" y="3396"/>
                    <a:pt x="3396" y="4228"/>
                    <a:pt x="2766" y="4205"/>
                  </a:cubicBezTo>
                  <a:cubicBezTo>
                    <a:pt x="2339" y="4183"/>
                    <a:pt x="2182" y="3598"/>
                    <a:pt x="2047" y="3193"/>
                  </a:cubicBezTo>
                  <a:cubicBezTo>
                    <a:pt x="1912" y="2766"/>
                    <a:pt x="1822" y="2361"/>
                    <a:pt x="1642" y="1912"/>
                  </a:cubicBezTo>
                  <a:cubicBezTo>
                    <a:pt x="1327" y="2249"/>
                    <a:pt x="1372" y="3621"/>
                    <a:pt x="765" y="3643"/>
                  </a:cubicBezTo>
                  <a:cubicBezTo>
                    <a:pt x="1" y="3666"/>
                    <a:pt x="540" y="2406"/>
                    <a:pt x="675" y="1934"/>
                  </a:cubicBezTo>
                  <a:cubicBezTo>
                    <a:pt x="855" y="1305"/>
                    <a:pt x="1125" y="0"/>
                    <a:pt x="1934" y="630"/>
                  </a:cubicBezTo>
                  <a:cubicBezTo>
                    <a:pt x="2182" y="810"/>
                    <a:pt x="2362" y="1237"/>
                    <a:pt x="2474" y="1507"/>
                  </a:cubicBezTo>
                  <a:cubicBezTo>
                    <a:pt x="2609" y="1844"/>
                    <a:pt x="2699" y="2159"/>
                    <a:pt x="2811" y="25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6"/>
            <p:cNvSpPr/>
            <p:nvPr/>
          </p:nvSpPr>
          <p:spPr>
            <a:xfrm>
              <a:off x="6362125" y="2976100"/>
              <a:ext cx="93350" cy="106825"/>
            </a:xfrm>
            <a:custGeom>
              <a:rect b="b" l="l" r="r" t="t"/>
              <a:pathLst>
                <a:path extrusionOk="0" h="4273" w="3734">
                  <a:moveTo>
                    <a:pt x="1687" y="158"/>
                  </a:moveTo>
                  <a:cubicBezTo>
                    <a:pt x="2856" y="0"/>
                    <a:pt x="3733" y="967"/>
                    <a:pt x="3711" y="2024"/>
                  </a:cubicBezTo>
                  <a:cubicBezTo>
                    <a:pt x="3666" y="3621"/>
                    <a:pt x="1934" y="4273"/>
                    <a:pt x="855" y="3441"/>
                  </a:cubicBezTo>
                  <a:cubicBezTo>
                    <a:pt x="1" y="2766"/>
                    <a:pt x="23" y="1192"/>
                    <a:pt x="833" y="518"/>
                  </a:cubicBezTo>
                  <a:cubicBezTo>
                    <a:pt x="1058" y="338"/>
                    <a:pt x="1260" y="225"/>
                    <a:pt x="1687" y="158"/>
                  </a:cubicBezTo>
                  <a:close/>
                  <a:moveTo>
                    <a:pt x="1170" y="1552"/>
                  </a:moveTo>
                  <a:cubicBezTo>
                    <a:pt x="923" y="2227"/>
                    <a:pt x="1350" y="2811"/>
                    <a:pt x="1822" y="2879"/>
                  </a:cubicBezTo>
                  <a:cubicBezTo>
                    <a:pt x="3036" y="3036"/>
                    <a:pt x="3104" y="922"/>
                    <a:pt x="1800" y="1057"/>
                  </a:cubicBezTo>
                  <a:cubicBezTo>
                    <a:pt x="1777" y="1057"/>
                    <a:pt x="1777" y="1102"/>
                    <a:pt x="1777" y="1102"/>
                  </a:cubicBezTo>
                  <a:cubicBezTo>
                    <a:pt x="1485" y="1147"/>
                    <a:pt x="1260" y="1350"/>
                    <a:pt x="1170" y="15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6"/>
            <p:cNvSpPr/>
            <p:nvPr/>
          </p:nvSpPr>
          <p:spPr>
            <a:xfrm>
              <a:off x="6454875" y="2996900"/>
              <a:ext cx="108525" cy="113575"/>
            </a:xfrm>
            <a:custGeom>
              <a:rect b="b" l="l" r="r" t="t"/>
              <a:pathLst>
                <a:path extrusionOk="0" h="4543" w="4341">
                  <a:moveTo>
                    <a:pt x="2542" y="2991"/>
                  </a:moveTo>
                  <a:cubicBezTo>
                    <a:pt x="2609" y="3328"/>
                    <a:pt x="3509" y="3553"/>
                    <a:pt x="3554" y="4025"/>
                  </a:cubicBezTo>
                  <a:cubicBezTo>
                    <a:pt x="3576" y="4318"/>
                    <a:pt x="3374" y="4520"/>
                    <a:pt x="3126" y="4543"/>
                  </a:cubicBezTo>
                  <a:cubicBezTo>
                    <a:pt x="2767" y="4543"/>
                    <a:pt x="2384" y="4115"/>
                    <a:pt x="2070" y="3868"/>
                  </a:cubicBezTo>
                  <a:cubicBezTo>
                    <a:pt x="1732" y="3553"/>
                    <a:pt x="1462" y="3283"/>
                    <a:pt x="1148" y="3126"/>
                  </a:cubicBezTo>
                  <a:cubicBezTo>
                    <a:pt x="1035" y="3396"/>
                    <a:pt x="1035" y="3778"/>
                    <a:pt x="765" y="3891"/>
                  </a:cubicBezTo>
                  <a:cubicBezTo>
                    <a:pt x="653" y="3891"/>
                    <a:pt x="541" y="3891"/>
                    <a:pt x="428" y="3891"/>
                  </a:cubicBezTo>
                  <a:cubicBezTo>
                    <a:pt x="1" y="3598"/>
                    <a:pt x="338" y="2631"/>
                    <a:pt x="473" y="2114"/>
                  </a:cubicBezTo>
                  <a:cubicBezTo>
                    <a:pt x="608" y="1619"/>
                    <a:pt x="720" y="1125"/>
                    <a:pt x="923" y="810"/>
                  </a:cubicBezTo>
                  <a:cubicBezTo>
                    <a:pt x="1507" y="0"/>
                    <a:pt x="3194" y="518"/>
                    <a:pt x="3689" y="1125"/>
                  </a:cubicBezTo>
                  <a:cubicBezTo>
                    <a:pt x="4341" y="1912"/>
                    <a:pt x="3689" y="2946"/>
                    <a:pt x="2542" y="2991"/>
                  </a:cubicBezTo>
                  <a:close/>
                  <a:moveTo>
                    <a:pt x="1777" y="1327"/>
                  </a:moveTo>
                  <a:cubicBezTo>
                    <a:pt x="1575" y="1462"/>
                    <a:pt x="1530" y="1754"/>
                    <a:pt x="1440" y="2024"/>
                  </a:cubicBezTo>
                  <a:cubicBezTo>
                    <a:pt x="2002" y="2092"/>
                    <a:pt x="2789" y="2182"/>
                    <a:pt x="3014" y="1799"/>
                  </a:cubicBezTo>
                  <a:cubicBezTo>
                    <a:pt x="2767" y="1485"/>
                    <a:pt x="2339" y="1327"/>
                    <a:pt x="1777" y="13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6"/>
            <p:cNvSpPr/>
            <p:nvPr/>
          </p:nvSpPr>
          <p:spPr>
            <a:xfrm>
              <a:off x="6545950" y="3037375"/>
              <a:ext cx="109650" cy="127075"/>
            </a:xfrm>
            <a:custGeom>
              <a:rect b="b" l="l" r="r" t="t"/>
              <a:pathLst>
                <a:path extrusionOk="0" h="5083" w="4386">
                  <a:moveTo>
                    <a:pt x="2901" y="3148"/>
                  </a:moveTo>
                  <a:cubicBezTo>
                    <a:pt x="2474" y="2901"/>
                    <a:pt x="2024" y="2991"/>
                    <a:pt x="2024" y="2541"/>
                  </a:cubicBezTo>
                  <a:cubicBezTo>
                    <a:pt x="2024" y="1979"/>
                    <a:pt x="2631" y="2182"/>
                    <a:pt x="3059" y="2294"/>
                  </a:cubicBezTo>
                  <a:cubicBezTo>
                    <a:pt x="3486" y="2429"/>
                    <a:pt x="4093" y="2496"/>
                    <a:pt x="4250" y="2879"/>
                  </a:cubicBezTo>
                  <a:cubicBezTo>
                    <a:pt x="4385" y="3283"/>
                    <a:pt x="4183" y="3823"/>
                    <a:pt x="4115" y="4138"/>
                  </a:cubicBezTo>
                  <a:cubicBezTo>
                    <a:pt x="4048" y="4430"/>
                    <a:pt x="4003" y="5015"/>
                    <a:pt x="3576" y="5060"/>
                  </a:cubicBezTo>
                  <a:cubicBezTo>
                    <a:pt x="3014" y="5082"/>
                    <a:pt x="2991" y="4498"/>
                    <a:pt x="3194" y="4048"/>
                  </a:cubicBezTo>
                  <a:cubicBezTo>
                    <a:pt x="2856" y="4070"/>
                    <a:pt x="2654" y="4183"/>
                    <a:pt x="2182" y="4115"/>
                  </a:cubicBezTo>
                  <a:cubicBezTo>
                    <a:pt x="518" y="3890"/>
                    <a:pt x="1" y="1687"/>
                    <a:pt x="1215" y="630"/>
                  </a:cubicBezTo>
                  <a:cubicBezTo>
                    <a:pt x="1665" y="270"/>
                    <a:pt x="2609" y="0"/>
                    <a:pt x="3351" y="383"/>
                  </a:cubicBezTo>
                  <a:cubicBezTo>
                    <a:pt x="3621" y="518"/>
                    <a:pt x="4273" y="1035"/>
                    <a:pt x="4250" y="1462"/>
                  </a:cubicBezTo>
                  <a:cubicBezTo>
                    <a:pt x="4228" y="1687"/>
                    <a:pt x="4048" y="1912"/>
                    <a:pt x="3756" y="1912"/>
                  </a:cubicBezTo>
                  <a:cubicBezTo>
                    <a:pt x="3351" y="1889"/>
                    <a:pt x="3216" y="1282"/>
                    <a:pt x="2811" y="1170"/>
                  </a:cubicBezTo>
                  <a:cubicBezTo>
                    <a:pt x="2047" y="900"/>
                    <a:pt x="1462" y="1529"/>
                    <a:pt x="1462" y="2159"/>
                  </a:cubicBezTo>
                  <a:cubicBezTo>
                    <a:pt x="1440" y="2811"/>
                    <a:pt x="2024" y="3418"/>
                    <a:pt x="2901" y="3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6"/>
            <p:cNvSpPr/>
            <p:nvPr/>
          </p:nvSpPr>
          <p:spPr>
            <a:xfrm>
              <a:off x="6656700" y="3082350"/>
              <a:ext cx="109075" cy="110750"/>
            </a:xfrm>
            <a:custGeom>
              <a:rect b="b" l="l" r="r" t="t"/>
              <a:pathLst>
                <a:path extrusionOk="0" h="4430" w="4363">
                  <a:moveTo>
                    <a:pt x="3216" y="3261"/>
                  </a:moveTo>
                  <a:cubicBezTo>
                    <a:pt x="2654" y="2991"/>
                    <a:pt x="2002" y="2789"/>
                    <a:pt x="1372" y="2564"/>
                  </a:cubicBezTo>
                  <a:cubicBezTo>
                    <a:pt x="877" y="2744"/>
                    <a:pt x="945" y="3351"/>
                    <a:pt x="472" y="3351"/>
                  </a:cubicBezTo>
                  <a:cubicBezTo>
                    <a:pt x="315" y="3351"/>
                    <a:pt x="90" y="3193"/>
                    <a:pt x="68" y="3036"/>
                  </a:cubicBezTo>
                  <a:cubicBezTo>
                    <a:pt x="0" y="2654"/>
                    <a:pt x="338" y="2384"/>
                    <a:pt x="562" y="2114"/>
                  </a:cubicBezTo>
                  <a:cubicBezTo>
                    <a:pt x="1170" y="1417"/>
                    <a:pt x="1889" y="585"/>
                    <a:pt x="2744" y="203"/>
                  </a:cubicBezTo>
                  <a:cubicBezTo>
                    <a:pt x="3171" y="0"/>
                    <a:pt x="3665" y="383"/>
                    <a:pt x="3823" y="675"/>
                  </a:cubicBezTo>
                  <a:cubicBezTo>
                    <a:pt x="4138" y="1215"/>
                    <a:pt x="4093" y="2114"/>
                    <a:pt x="4115" y="2654"/>
                  </a:cubicBezTo>
                  <a:cubicBezTo>
                    <a:pt x="4138" y="3126"/>
                    <a:pt x="4363" y="4430"/>
                    <a:pt x="3688" y="4430"/>
                  </a:cubicBezTo>
                  <a:cubicBezTo>
                    <a:pt x="3171" y="4430"/>
                    <a:pt x="3216" y="3823"/>
                    <a:pt x="3216" y="3261"/>
                  </a:cubicBezTo>
                  <a:close/>
                  <a:moveTo>
                    <a:pt x="2024" y="1889"/>
                  </a:moveTo>
                  <a:cubicBezTo>
                    <a:pt x="2429" y="1979"/>
                    <a:pt x="2789" y="2136"/>
                    <a:pt x="3171" y="2271"/>
                  </a:cubicBezTo>
                  <a:cubicBezTo>
                    <a:pt x="3126" y="1844"/>
                    <a:pt x="3171" y="1349"/>
                    <a:pt x="2968" y="1102"/>
                  </a:cubicBezTo>
                  <a:cubicBezTo>
                    <a:pt x="2609" y="1327"/>
                    <a:pt x="2294" y="1574"/>
                    <a:pt x="2024" y="18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6"/>
            <p:cNvSpPr/>
            <p:nvPr/>
          </p:nvSpPr>
          <p:spPr>
            <a:xfrm>
              <a:off x="6765200" y="3114375"/>
              <a:ext cx="118075" cy="116975"/>
            </a:xfrm>
            <a:custGeom>
              <a:rect b="b" l="l" r="r" t="t"/>
              <a:pathLst>
                <a:path extrusionOk="0" h="4679" w="4723">
                  <a:moveTo>
                    <a:pt x="3036" y="2812"/>
                  </a:moveTo>
                  <a:cubicBezTo>
                    <a:pt x="3350" y="2407"/>
                    <a:pt x="3193" y="878"/>
                    <a:pt x="3980" y="945"/>
                  </a:cubicBezTo>
                  <a:cubicBezTo>
                    <a:pt x="4722" y="1013"/>
                    <a:pt x="4160" y="2227"/>
                    <a:pt x="4025" y="2722"/>
                  </a:cubicBezTo>
                  <a:cubicBezTo>
                    <a:pt x="3868" y="3261"/>
                    <a:pt x="3800" y="3779"/>
                    <a:pt x="3643" y="4116"/>
                  </a:cubicBezTo>
                  <a:cubicBezTo>
                    <a:pt x="3530" y="4408"/>
                    <a:pt x="3283" y="4678"/>
                    <a:pt x="2923" y="4611"/>
                  </a:cubicBezTo>
                  <a:cubicBezTo>
                    <a:pt x="2473" y="4543"/>
                    <a:pt x="2316" y="3599"/>
                    <a:pt x="2204" y="3239"/>
                  </a:cubicBezTo>
                  <a:cubicBezTo>
                    <a:pt x="2024" y="2722"/>
                    <a:pt x="1844" y="2272"/>
                    <a:pt x="1664" y="1710"/>
                  </a:cubicBezTo>
                  <a:cubicBezTo>
                    <a:pt x="1529" y="1957"/>
                    <a:pt x="1439" y="2340"/>
                    <a:pt x="1282" y="2767"/>
                  </a:cubicBezTo>
                  <a:cubicBezTo>
                    <a:pt x="1124" y="3216"/>
                    <a:pt x="1102" y="3846"/>
                    <a:pt x="472" y="3734"/>
                  </a:cubicBezTo>
                  <a:cubicBezTo>
                    <a:pt x="0" y="3419"/>
                    <a:pt x="517" y="2384"/>
                    <a:pt x="652" y="1845"/>
                  </a:cubicBezTo>
                  <a:cubicBezTo>
                    <a:pt x="742" y="1575"/>
                    <a:pt x="810" y="1328"/>
                    <a:pt x="877" y="1080"/>
                  </a:cubicBezTo>
                  <a:cubicBezTo>
                    <a:pt x="1034" y="608"/>
                    <a:pt x="1259" y="1"/>
                    <a:pt x="1889" y="338"/>
                  </a:cubicBezTo>
                  <a:cubicBezTo>
                    <a:pt x="2518" y="676"/>
                    <a:pt x="2676" y="2205"/>
                    <a:pt x="3036" y="28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6"/>
            <p:cNvSpPr/>
            <p:nvPr/>
          </p:nvSpPr>
          <p:spPr>
            <a:xfrm>
              <a:off x="6094550" y="2769225"/>
              <a:ext cx="236675" cy="251300"/>
            </a:xfrm>
            <a:custGeom>
              <a:rect b="b" l="l" r="r" t="t"/>
              <a:pathLst>
                <a:path extrusionOk="0" h="10052" w="9467">
                  <a:moveTo>
                    <a:pt x="6701" y="3756"/>
                  </a:moveTo>
                  <a:cubicBezTo>
                    <a:pt x="7173" y="3913"/>
                    <a:pt x="7713" y="4048"/>
                    <a:pt x="8298" y="4228"/>
                  </a:cubicBezTo>
                  <a:cubicBezTo>
                    <a:pt x="8725" y="4363"/>
                    <a:pt x="9310" y="4543"/>
                    <a:pt x="9400" y="4948"/>
                  </a:cubicBezTo>
                  <a:cubicBezTo>
                    <a:pt x="9467" y="5352"/>
                    <a:pt x="9287" y="6094"/>
                    <a:pt x="9175" y="6387"/>
                  </a:cubicBezTo>
                  <a:cubicBezTo>
                    <a:pt x="9040" y="6679"/>
                    <a:pt x="8927" y="7309"/>
                    <a:pt x="8545" y="7399"/>
                  </a:cubicBezTo>
                  <a:cubicBezTo>
                    <a:pt x="8140" y="7466"/>
                    <a:pt x="7578" y="7219"/>
                    <a:pt x="7196" y="7106"/>
                  </a:cubicBezTo>
                  <a:cubicBezTo>
                    <a:pt x="6814" y="7016"/>
                    <a:pt x="6431" y="6926"/>
                    <a:pt x="6027" y="6836"/>
                  </a:cubicBezTo>
                  <a:cubicBezTo>
                    <a:pt x="5779" y="7848"/>
                    <a:pt x="5689" y="9332"/>
                    <a:pt x="4835" y="9715"/>
                  </a:cubicBezTo>
                  <a:cubicBezTo>
                    <a:pt x="4115" y="10052"/>
                    <a:pt x="2609" y="9827"/>
                    <a:pt x="2406" y="9175"/>
                  </a:cubicBezTo>
                  <a:cubicBezTo>
                    <a:pt x="2249" y="8680"/>
                    <a:pt x="2474" y="8118"/>
                    <a:pt x="2586" y="7668"/>
                  </a:cubicBezTo>
                  <a:cubicBezTo>
                    <a:pt x="2721" y="7174"/>
                    <a:pt x="2811" y="6746"/>
                    <a:pt x="2924" y="6274"/>
                  </a:cubicBezTo>
                  <a:cubicBezTo>
                    <a:pt x="2474" y="6162"/>
                    <a:pt x="1957" y="6072"/>
                    <a:pt x="1440" y="5937"/>
                  </a:cubicBezTo>
                  <a:cubicBezTo>
                    <a:pt x="967" y="5825"/>
                    <a:pt x="383" y="5712"/>
                    <a:pt x="225" y="5352"/>
                  </a:cubicBezTo>
                  <a:cubicBezTo>
                    <a:pt x="0" y="4858"/>
                    <a:pt x="270" y="4273"/>
                    <a:pt x="428" y="3846"/>
                  </a:cubicBezTo>
                  <a:cubicBezTo>
                    <a:pt x="563" y="3464"/>
                    <a:pt x="742" y="2901"/>
                    <a:pt x="1147" y="2766"/>
                  </a:cubicBezTo>
                  <a:cubicBezTo>
                    <a:pt x="1552" y="2632"/>
                    <a:pt x="2092" y="2834"/>
                    <a:pt x="2474" y="2901"/>
                  </a:cubicBezTo>
                  <a:cubicBezTo>
                    <a:pt x="2901" y="3014"/>
                    <a:pt x="3261" y="3126"/>
                    <a:pt x="3666" y="3216"/>
                  </a:cubicBezTo>
                  <a:cubicBezTo>
                    <a:pt x="3868" y="2699"/>
                    <a:pt x="4003" y="1013"/>
                    <a:pt x="4655" y="473"/>
                  </a:cubicBezTo>
                  <a:cubicBezTo>
                    <a:pt x="5262" y="1"/>
                    <a:pt x="6769" y="113"/>
                    <a:pt x="7061" y="743"/>
                  </a:cubicBezTo>
                  <a:cubicBezTo>
                    <a:pt x="7421" y="1552"/>
                    <a:pt x="6881" y="3081"/>
                    <a:pt x="6701" y="37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6"/>
            <p:cNvSpPr/>
            <p:nvPr/>
          </p:nvSpPr>
          <p:spPr>
            <a:xfrm>
              <a:off x="6072625" y="2423050"/>
              <a:ext cx="1002900" cy="502475"/>
            </a:xfrm>
            <a:custGeom>
              <a:rect b="b" l="l" r="r" t="t"/>
              <a:pathLst>
                <a:path extrusionOk="0" h="20099" w="40116">
                  <a:moveTo>
                    <a:pt x="5358" y="0"/>
                  </a:moveTo>
                  <a:cubicBezTo>
                    <a:pt x="5233" y="0"/>
                    <a:pt x="5111" y="6"/>
                    <a:pt x="4992" y="19"/>
                  </a:cubicBezTo>
                  <a:cubicBezTo>
                    <a:pt x="3733" y="154"/>
                    <a:pt x="2991" y="1008"/>
                    <a:pt x="2451" y="1908"/>
                  </a:cubicBezTo>
                  <a:cubicBezTo>
                    <a:pt x="1867" y="2830"/>
                    <a:pt x="1462" y="3864"/>
                    <a:pt x="1080" y="4853"/>
                  </a:cubicBezTo>
                  <a:cubicBezTo>
                    <a:pt x="675" y="5865"/>
                    <a:pt x="293" y="6967"/>
                    <a:pt x="0" y="7934"/>
                  </a:cubicBezTo>
                  <a:lnTo>
                    <a:pt x="38991" y="20099"/>
                  </a:lnTo>
                  <a:cubicBezTo>
                    <a:pt x="39463" y="18547"/>
                    <a:pt x="39845" y="16906"/>
                    <a:pt x="40003" y="15062"/>
                  </a:cubicBezTo>
                  <a:cubicBezTo>
                    <a:pt x="40115" y="13735"/>
                    <a:pt x="40048" y="12386"/>
                    <a:pt x="39553" y="11307"/>
                  </a:cubicBezTo>
                  <a:cubicBezTo>
                    <a:pt x="39283" y="10722"/>
                    <a:pt x="38946" y="10295"/>
                    <a:pt x="38519" y="9935"/>
                  </a:cubicBezTo>
                  <a:cubicBezTo>
                    <a:pt x="38406" y="10160"/>
                    <a:pt x="38226" y="10362"/>
                    <a:pt x="38069" y="10407"/>
                  </a:cubicBezTo>
                  <a:cubicBezTo>
                    <a:pt x="37998" y="10435"/>
                    <a:pt x="37913" y="10446"/>
                    <a:pt x="37818" y="10446"/>
                  </a:cubicBezTo>
                  <a:cubicBezTo>
                    <a:pt x="37523" y="10446"/>
                    <a:pt x="37139" y="10335"/>
                    <a:pt x="36832" y="10250"/>
                  </a:cubicBezTo>
                  <a:cubicBezTo>
                    <a:pt x="35663" y="9890"/>
                    <a:pt x="34809" y="9598"/>
                    <a:pt x="33572" y="9238"/>
                  </a:cubicBezTo>
                  <a:cubicBezTo>
                    <a:pt x="32920" y="9036"/>
                    <a:pt x="32110" y="8833"/>
                    <a:pt x="31301" y="8586"/>
                  </a:cubicBezTo>
                  <a:cubicBezTo>
                    <a:pt x="30671" y="8406"/>
                    <a:pt x="29524" y="8204"/>
                    <a:pt x="29367" y="7664"/>
                  </a:cubicBezTo>
                  <a:cubicBezTo>
                    <a:pt x="29277" y="7372"/>
                    <a:pt x="29434" y="6855"/>
                    <a:pt x="29704" y="6607"/>
                  </a:cubicBezTo>
                  <a:cubicBezTo>
                    <a:pt x="29030" y="6405"/>
                    <a:pt x="28310" y="6203"/>
                    <a:pt x="27568" y="6023"/>
                  </a:cubicBezTo>
                  <a:cubicBezTo>
                    <a:pt x="27298" y="7012"/>
                    <a:pt x="26984" y="7912"/>
                    <a:pt x="26646" y="8946"/>
                  </a:cubicBezTo>
                  <a:cubicBezTo>
                    <a:pt x="26421" y="9710"/>
                    <a:pt x="26152" y="11194"/>
                    <a:pt x="25320" y="11464"/>
                  </a:cubicBezTo>
                  <a:cubicBezTo>
                    <a:pt x="25188" y="11504"/>
                    <a:pt x="25054" y="11520"/>
                    <a:pt x="24918" y="11520"/>
                  </a:cubicBezTo>
                  <a:cubicBezTo>
                    <a:pt x="24589" y="11520"/>
                    <a:pt x="24246" y="11425"/>
                    <a:pt x="23880" y="11329"/>
                  </a:cubicBezTo>
                  <a:cubicBezTo>
                    <a:pt x="21722" y="10812"/>
                    <a:pt x="19698" y="10340"/>
                    <a:pt x="17719" y="9620"/>
                  </a:cubicBezTo>
                  <a:cubicBezTo>
                    <a:pt x="16932" y="9328"/>
                    <a:pt x="16078" y="8991"/>
                    <a:pt x="15853" y="8339"/>
                  </a:cubicBezTo>
                  <a:cubicBezTo>
                    <a:pt x="15516" y="7417"/>
                    <a:pt x="15943" y="6270"/>
                    <a:pt x="16145" y="5416"/>
                  </a:cubicBezTo>
                  <a:cubicBezTo>
                    <a:pt x="16370" y="4471"/>
                    <a:pt x="16595" y="3617"/>
                    <a:pt x="16842" y="2762"/>
                  </a:cubicBezTo>
                  <a:cubicBezTo>
                    <a:pt x="16348" y="2627"/>
                    <a:pt x="15875" y="2492"/>
                    <a:pt x="15403" y="2358"/>
                  </a:cubicBezTo>
                  <a:cubicBezTo>
                    <a:pt x="15403" y="2380"/>
                    <a:pt x="15403" y="2380"/>
                    <a:pt x="15403" y="2380"/>
                  </a:cubicBezTo>
                  <a:cubicBezTo>
                    <a:pt x="15516" y="2897"/>
                    <a:pt x="15133" y="3459"/>
                    <a:pt x="14864" y="3572"/>
                  </a:cubicBezTo>
                  <a:cubicBezTo>
                    <a:pt x="14787" y="3599"/>
                    <a:pt x="14698" y="3610"/>
                    <a:pt x="14600" y="3610"/>
                  </a:cubicBezTo>
                  <a:cubicBezTo>
                    <a:pt x="14296" y="3610"/>
                    <a:pt x="13916" y="3500"/>
                    <a:pt x="13627" y="3414"/>
                  </a:cubicBezTo>
                  <a:cubicBezTo>
                    <a:pt x="12458" y="3055"/>
                    <a:pt x="11603" y="2762"/>
                    <a:pt x="10344" y="2380"/>
                  </a:cubicBezTo>
                  <a:cubicBezTo>
                    <a:pt x="9692" y="2200"/>
                    <a:pt x="8905" y="1998"/>
                    <a:pt x="8095" y="1750"/>
                  </a:cubicBezTo>
                  <a:cubicBezTo>
                    <a:pt x="7466" y="1571"/>
                    <a:pt x="6319" y="1368"/>
                    <a:pt x="6162" y="828"/>
                  </a:cubicBezTo>
                  <a:cubicBezTo>
                    <a:pt x="6094" y="626"/>
                    <a:pt x="6162" y="311"/>
                    <a:pt x="6274" y="64"/>
                  </a:cubicBezTo>
                  <a:cubicBezTo>
                    <a:pt x="5972" y="32"/>
                    <a:pt x="5659" y="0"/>
                    <a:pt x="53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6"/>
            <p:cNvSpPr/>
            <p:nvPr/>
          </p:nvSpPr>
          <p:spPr>
            <a:xfrm>
              <a:off x="6229475" y="2413950"/>
              <a:ext cx="228250" cy="68050"/>
            </a:xfrm>
            <a:custGeom>
              <a:rect b="b" l="l" r="r" t="t"/>
              <a:pathLst>
                <a:path extrusionOk="0" h="2722" w="9130">
                  <a:moveTo>
                    <a:pt x="562" y="1"/>
                  </a:moveTo>
                  <a:cubicBezTo>
                    <a:pt x="517" y="1"/>
                    <a:pt x="495" y="23"/>
                    <a:pt x="495" y="23"/>
                  </a:cubicBezTo>
                  <a:lnTo>
                    <a:pt x="427" y="23"/>
                  </a:lnTo>
                  <a:cubicBezTo>
                    <a:pt x="247" y="68"/>
                    <a:pt x="112" y="226"/>
                    <a:pt x="0" y="428"/>
                  </a:cubicBezTo>
                  <a:cubicBezTo>
                    <a:pt x="157" y="450"/>
                    <a:pt x="315" y="473"/>
                    <a:pt x="450" y="473"/>
                  </a:cubicBezTo>
                  <a:cubicBezTo>
                    <a:pt x="2069" y="675"/>
                    <a:pt x="3485" y="1148"/>
                    <a:pt x="4834" y="1552"/>
                  </a:cubicBezTo>
                  <a:cubicBezTo>
                    <a:pt x="6274" y="2002"/>
                    <a:pt x="7690" y="2362"/>
                    <a:pt x="9129" y="2722"/>
                  </a:cubicBezTo>
                  <a:cubicBezTo>
                    <a:pt x="8994" y="2294"/>
                    <a:pt x="7848" y="1935"/>
                    <a:pt x="7330" y="1732"/>
                  </a:cubicBezTo>
                  <a:cubicBezTo>
                    <a:pt x="5801" y="1170"/>
                    <a:pt x="4362" y="833"/>
                    <a:pt x="2946" y="473"/>
                  </a:cubicBezTo>
                  <a:cubicBezTo>
                    <a:pt x="2181" y="271"/>
                    <a:pt x="1394" y="1"/>
                    <a:pt x="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6"/>
            <p:cNvSpPr/>
            <p:nvPr/>
          </p:nvSpPr>
          <p:spPr>
            <a:xfrm>
              <a:off x="6224975" y="2424625"/>
              <a:ext cx="235550" cy="88700"/>
            </a:xfrm>
            <a:custGeom>
              <a:rect b="b" l="l" r="r" t="t"/>
              <a:pathLst>
                <a:path extrusionOk="0" h="3548" w="9422">
                  <a:moveTo>
                    <a:pt x="180" y="1"/>
                  </a:moveTo>
                  <a:cubicBezTo>
                    <a:pt x="68" y="248"/>
                    <a:pt x="0" y="563"/>
                    <a:pt x="68" y="765"/>
                  </a:cubicBezTo>
                  <a:cubicBezTo>
                    <a:pt x="225" y="1305"/>
                    <a:pt x="1372" y="1508"/>
                    <a:pt x="2001" y="1687"/>
                  </a:cubicBezTo>
                  <a:cubicBezTo>
                    <a:pt x="2811" y="1912"/>
                    <a:pt x="3598" y="2137"/>
                    <a:pt x="4250" y="2317"/>
                  </a:cubicBezTo>
                  <a:cubicBezTo>
                    <a:pt x="5509" y="2699"/>
                    <a:pt x="6364" y="2992"/>
                    <a:pt x="7533" y="3351"/>
                  </a:cubicBezTo>
                  <a:cubicBezTo>
                    <a:pt x="7822" y="3437"/>
                    <a:pt x="8202" y="3547"/>
                    <a:pt x="8506" y="3547"/>
                  </a:cubicBezTo>
                  <a:cubicBezTo>
                    <a:pt x="8604" y="3547"/>
                    <a:pt x="8693" y="3536"/>
                    <a:pt x="8770" y="3509"/>
                  </a:cubicBezTo>
                  <a:cubicBezTo>
                    <a:pt x="9039" y="3396"/>
                    <a:pt x="9422" y="2834"/>
                    <a:pt x="9309" y="2317"/>
                  </a:cubicBezTo>
                  <a:cubicBezTo>
                    <a:pt x="9309" y="2317"/>
                    <a:pt x="9309" y="2317"/>
                    <a:pt x="9309" y="2295"/>
                  </a:cubicBezTo>
                  <a:cubicBezTo>
                    <a:pt x="7870" y="1935"/>
                    <a:pt x="6454" y="1575"/>
                    <a:pt x="5014" y="1125"/>
                  </a:cubicBezTo>
                  <a:cubicBezTo>
                    <a:pt x="3665" y="721"/>
                    <a:pt x="2249" y="248"/>
                    <a:pt x="630" y="46"/>
                  </a:cubicBezTo>
                  <a:cubicBezTo>
                    <a:pt x="495" y="46"/>
                    <a:pt x="337" y="23"/>
                    <a:pt x="1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6"/>
            <p:cNvSpPr/>
            <p:nvPr/>
          </p:nvSpPr>
          <p:spPr>
            <a:xfrm>
              <a:off x="6815225" y="2584850"/>
              <a:ext cx="224325" cy="86600"/>
            </a:xfrm>
            <a:custGeom>
              <a:rect b="b" l="l" r="r" t="t"/>
              <a:pathLst>
                <a:path extrusionOk="0" h="3464" w="8973">
                  <a:moveTo>
                    <a:pt x="338" y="0"/>
                  </a:moveTo>
                  <a:cubicBezTo>
                    <a:pt x="293" y="0"/>
                    <a:pt x="293" y="23"/>
                    <a:pt x="270" y="23"/>
                  </a:cubicBezTo>
                  <a:lnTo>
                    <a:pt x="203" y="23"/>
                  </a:lnTo>
                  <a:cubicBezTo>
                    <a:pt x="135" y="45"/>
                    <a:pt x="68" y="90"/>
                    <a:pt x="0" y="135"/>
                  </a:cubicBezTo>
                  <a:cubicBezTo>
                    <a:pt x="1529" y="608"/>
                    <a:pt x="2946" y="1125"/>
                    <a:pt x="4475" y="1597"/>
                  </a:cubicBezTo>
                  <a:cubicBezTo>
                    <a:pt x="5577" y="1934"/>
                    <a:pt x="6701" y="2271"/>
                    <a:pt x="7645" y="2721"/>
                  </a:cubicBezTo>
                  <a:cubicBezTo>
                    <a:pt x="8095" y="2946"/>
                    <a:pt x="8477" y="3171"/>
                    <a:pt x="8815" y="3463"/>
                  </a:cubicBezTo>
                  <a:cubicBezTo>
                    <a:pt x="8905" y="3238"/>
                    <a:pt x="8972" y="2991"/>
                    <a:pt x="8905" y="2766"/>
                  </a:cubicBezTo>
                  <a:cubicBezTo>
                    <a:pt x="8815" y="2294"/>
                    <a:pt x="7623" y="1934"/>
                    <a:pt x="7106" y="1732"/>
                  </a:cubicBezTo>
                  <a:cubicBezTo>
                    <a:pt x="5599" y="1170"/>
                    <a:pt x="4138" y="832"/>
                    <a:pt x="2721" y="473"/>
                  </a:cubicBezTo>
                  <a:cubicBezTo>
                    <a:pt x="1957" y="270"/>
                    <a:pt x="1192" y="0"/>
                    <a:pt x="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6"/>
            <p:cNvSpPr/>
            <p:nvPr/>
          </p:nvSpPr>
          <p:spPr>
            <a:xfrm>
              <a:off x="6804550" y="2588225"/>
              <a:ext cx="231050" cy="96000"/>
            </a:xfrm>
            <a:custGeom>
              <a:rect b="b" l="l" r="r" t="t"/>
              <a:pathLst>
                <a:path extrusionOk="0" h="3840" w="9242">
                  <a:moveTo>
                    <a:pt x="427" y="0"/>
                  </a:moveTo>
                  <a:cubicBezTo>
                    <a:pt x="157" y="248"/>
                    <a:pt x="0" y="765"/>
                    <a:pt x="90" y="1057"/>
                  </a:cubicBezTo>
                  <a:cubicBezTo>
                    <a:pt x="247" y="1597"/>
                    <a:pt x="1394" y="1799"/>
                    <a:pt x="2024" y="1979"/>
                  </a:cubicBezTo>
                  <a:cubicBezTo>
                    <a:pt x="2833" y="2204"/>
                    <a:pt x="3643" y="2429"/>
                    <a:pt x="4295" y="2631"/>
                  </a:cubicBezTo>
                  <a:cubicBezTo>
                    <a:pt x="5532" y="2991"/>
                    <a:pt x="6386" y="3283"/>
                    <a:pt x="7555" y="3643"/>
                  </a:cubicBezTo>
                  <a:cubicBezTo>
                    <a:pt x="7862" y="3728"/>
                    <a:pt x="8246" y="3839"/>
                    <a:pt x="8541" y="3839"/>
                  </a:cubicBezTo>
                  <a:cubicBezTo>
                    <a:pt x="8636" y="3839"/>
                    <a:pt x="8721" y="3828"/>
                    <a:pt x="8792" y="3800"/>
                  </a:cubicBezTo>
                  <a:cubicBezTo>
                    <a:pt x="8949" y="3755"/>
                    <a:pt x="9129" y="3553"/>
                    <a:pt x="9242" y="3328"/>
                  </a:cubicBezTo>
                  <a:cubicBezTo>
                    <a:pt x="8904" y="3036"/>
                    <a:pt x="8522" y="2811"/>
                    <a:pt x="8072" y="2586"/>
                  </a:cubicBezTo>
                  <a:cubicBezTo>
                    <a:pt x="7128" y="2136"/>
                    <a:pt x="6004" y="1799"/>
                    <a:pt x="4902" y="1462"/>
                  </a:cubicBezTo>
                  <a:cubicBezTo>
                    <a:pt x="3373" y="990"/>
                    <a:pt x="1956" y="473"/>
                    <a:pt x="4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6"/>
            <p:cNvSpPr/>
            <p:nvPr/>
          </p:nvSpPr>
          <p:spPr>
            <a:xfrm>
              <a:off x="6441950" y="2533125"/>
              <a:ext cx="346300" cy="150125"/>
            </a:xfrm>
            <a:custGeom>
              <a:rect b="b" l="l" r="r" t="t"/>
              <a:pathLst>
                <a:path extrusionOk="0" h="6005" w="13852">
                  <a:moveTo>
                    <a:pt x="608" y="1"/>
                  </a:moveTo>
                  <a:lnTo>
                    <a:pt x="1" y="2024"/>
                  </a:lnTo>
                  <a:lnTo>
                    <a:pt x="13245" y="6004"/>
                  </a:lnTo>
                  <a:lnTo>
                    <a:pt x="13852" y="398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6"/>
            <p:cNvSpPr/>
            <p:nvPr/>
          </p:nvSpPr>
          <p:spPr>
            <a:xfrm>
              <a:off x="7016475" y="2701775"/>
              <a:ext cx="34875" cy="65225"/>
            </a:xfrm>
            <a:custGeom>
              <a:rect b="b" l="l" r="r" t="t"/>
              <a:pathLst>
                <a:path extrusionOk="0" h="2609" w="1395">
                  <a:moveTo>
                    <a:pt x="495" y="2182"/>
                  </a:moveTo>
                  <a:cubicBezTo>
                    <a:pt x="1394" y="2609"/>
                    <a:pt x="1327" y="0"/>
                    <a:pt x="450" y="473"/>
                  </a:cubicBezTo>
                  <a:cubicBezTo>
                    <a:pt x="0" y="698"/>
                    <a:pt x="248" y="1754"/>
                    <a:pt x="495" y="21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6"/>
            <p:cNvSpPr/>
            <p:nvPr/>
          </p:nvSpPr>
          <p:spPr>
            <a:xfrm>
              <a:off x="7004100" y="2778225"/>
              <a:ext cx="53425" cy="113025"/>
            </a:xfrm>
            <a:custGeom>
              <a:rect b="b" l="l" r="r" t="t"/>
              <a:pathLst>
                <a:path extrusionOk="0" h="4521" w="2137">
                  <a:moveTo>
                    <a:pt x="1979" y="563"/>
                  </a:moveTo>
                  <a:cubicBezTo>
                    <a:pt x="1889" y="360"/>
                    <a:pt x="1620" y="1"/>
                    <a:pt x="1237" y="203"/>
                  </a:cubicBezTo>
                  <a:cubicBezTo>
                    <a:pt x="743" y="473"/>
                    <a:pt x="698" y="1597"/>
                    <a:pt x="608" y="2024"/>
                  </a:cubicBezTo>
                  <a:cubicBezTo>
                    <a:pt x="473" y="2564"/>
                    <a:pt x="1" y="3508"/>
                    <a:pt x="450" y="3936"/>
                  </a:cubicBezTo>
                  <a:cubicBezTo>
                    <a:pt x="1102" y="4520"/>
                    <a:pt x="1575" y="3014"/>
                    <a:pt x="1732" y="2474"/>
                  </a:cubicBezTo>
                  <a:cubicBezTo>
                    <a:pt x="1799" y="2182"/>
                    <a:pt x="1844" y="1912"/>
                    <a:pt x="1889" y="1664"/>
                  </a:cubicBezTo>
                  <a:cubicBezTo>
                    <a:pt x="1979" y="1260"/>
                    <a:pt x="2137" y="922"/>
                    <a:pt x="1979" y="5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6"/>
            <p:cNvSpPr/>
            <p:nvPr/>
          </p:nvSpPr>
          <p:spPr>
            <a:xfrm>
              <a:off x="6101850" y="2566300"/>
              <a:ext cx="63000" cy="92775"/>
            </a:xfrm>
            <a:custGeom>
              <a:rect b="b" l="l" r="r" t="t"/>
              <a:pathLst>
                <a:path extrusionOk="0" h="3711" w="2520">
                  <a:moveTo>
                    <a:pt x="338" y="3508"/>
                  </a:moveTo>
                  <a:cubicBezTo>
                    <a:pt x="1" y="2856"/>
                    <a:pt x="788" y="0"/>
                    <a:pt x="1755" y="315"/>
                  </a:cubicBezTo>
                  <a:cubicBezTo>
                    <a:pt x="2519" y="585"/>
                    <a:pt x="1777" y="3103"/>
                    <a:pt x="1035" y="3576"/>
                  </a:cubicBezTo>
                  <a:cubicBezTo>
                    <a:pt x="855" y="3688"/>
                    <a:pt x="698" y="3711"/>
                    <a:pt x="338" y="35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6"/>
            <p:cNvSpPr/>
            <p:nvPr/>
          </p:nvSpPr>
          <p:spPr>
            <a:xfrm>
              <a:off x="6167625" y="2556750"/>
              <a:ext cx="46125" cy="36550"/>
            </a:xfrm>
            <a:custGeom>
              <a:rect b="b" l="l" r="r" t="t"/>
              <a:pathLst>
                <a:path extrusionOk="0" h="1462" w="1845">
                  <a:moveTo>
                    <a:pt x="990" y="1439"/>
                  </a:moveTo>
                  <a:cubicBezTo>
                    <a:pt x="1" y="1417"/>
                    <a:pt x="450" y="0"/>
                    <a:pt x="1035" y="23"/>
                  </a:cubicBezTo>
                  <a:cubicBezTo>
                    <a:pt x="1822" y="68"/>
                    <a:pt x="1844" y="1462"/>
                    <a:pt x="990" y="14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6"/>
            <p:cNvSpPr/>
            <p:nvPr/>
          </p:nvSpPr>
          <p:spPr>
            <a:xfrm>
              <a:off x="6128275" y="2483100"/>
              <a:ext cx="46675" cy="62975"/>
            </a:xfrm>
            <a:custGeom>
              <a:rect b="b" l="l" r="r" t="t"/>
              <a:pathLst>
                <a:path extrusionOk="0" h="2519" w="1867">
                  <a:moveTo>
                    <a:pt x="900" y="2362"/>
                  </a:moveTo>
                  <a:cubicBezTo>
                    <a:pt x="1" y="2159"/>
                    <a:pt x="698" y="1"/>
                    <a:pt x="1507" y="293"/>
                  </a:cubicBezTo>
                  <a:cubicBezTo>
                    <a:pt x="1844" y="428"/>
                    <a:pt x="1867" y="698"/>
                    <a:pt x="1822" y="1147"/>
                  </a:cubicBezTo>
                  <a:cubicBezTo>
                    <a:pt x="1777" y="1822"/>
                    <a:pt x="1552" y="2519"/>
                    <a:pt x="900" y="23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56"/>
          <p:cNvGrpSpPr/>
          <p:nvPr/>
        </p:nvGrpSpPr>
        <p:grpSpPr>
          <a:xfrm>
            <a:off x="3033163" y="427525"/>
            <a:ext cx="825250" cy="671800"/>
            <a:chOff x="4184375" y="3769275"/>
            <a:chExt cx="825250" cy="671800"/>
          </a:xfrm>
        </p:grpSpPr>
        <p:sp>
          <p:nvSpPr>
            <p:cNvPr id="936" name="Google Shape;936;p56"/>
            <p:cNvSpPr/>
            <p:nvPr/>
          </p:nvSpPr>
          <p:spPr>
            <a:xfrm>
              <a:off x="4446325" y="3769275"/>
              <a:ext cx="174300" cy="559375"/>
            </a:xfrm>
            <a:custGeom>
              <a:rect b="b" l="l" r="r" t="t"/>
              <a:pathLst>
                <a:path extrusionOk="0" h="22375" w="6972">
                  <a:moveTo>
                    <a:pt x="4970" y="1080"/>
                  </a:moveTo>
                  <a:cubicBezTo>
                    <a:pt x="5420" y="4003"/>
                    <a:pt x="5667" y="7106"/>
                    <a:pt x="6005" y="10232"/>
                  </a:cubicBezTo>
                  <a:cubicBezTo>
                    <a:pt x="6185" y="11783"/>
                    <a:pt x="6387" y="13290"/>
                    <a:pt x="6567" y="14774"/>
                  </a:cubicBezTo>
                  <a:cubicBezTo>
                    <a:pt x="6724" y="16326"/>
                    <a:pt x="6972" y="17877"/>
                    <a:pt x="6972" y="19451"/>
                  </a:cubicBezTo>
                  <a:cubicBezTo>
                    <a:pt x="6972" y="20575"/>
                    <a:pt x="6814" y="22127"/>
                    <a:pt x="5892" y="22284"/>
                  </a:cubicBezTo>
                  <a:cubicBezTo>
                    <a:pt x="5330" y="22374"/>
                    <a:pt x="4835" y="21969"/>
                    <a:pt x="4588" y="21677"/>
                  </a:cubicBezTo>
                  <a:cubicBezTo>
                    <a:pt x="3734" y="20710"/>
                    <a:pt x="3441" y="18866"/>
                    <a:pt x="3194" y="17315"/>
                  </a:cubicBezTo>
                  <a:cubicBezTo>
                    <a:pt x="2362" y="12413"/>
                    <a:pt x="2137" y="6724"/>
                    <a:pt x="1575" y="1687"/>
                  </a:cubicBezTo>
                  <a:cubicBezTo>
                    <a:pt x="1328" y="1710"/>
                    <a:pt x="1058" y="1800"/>
                    <a:pt x="743" y="1777"/>
                  </a:cubicBezTo>
                  <a:cubicBezTo>
                    <a:pt x="361" y="1755"/>
                    <a:pt x="1" y="1575"/>
                    <a:pt x="1" y="1350"/>
                  </a:cubicBezTo>
                  <a:cubicBezTo>
                    <a:pt x="1" y="1058"/>
                    <a:pt x="541" y="900"/>
                    <a:pt x="968" y="765"/>
                  </a:cubicBezTo>
                  <a:cubicBezTo>
                    <a:pt x="2047" y="451"/>
                    <a:pt x="3734" y="113"/>
                    <a:pt x="4835" y="46"/>
                  </a:cubicBezTo>
                  <a:cubicBezTo>
                    <a:pt x="5308" y="1"/>
                    <a:pt x="5915" y="23"/>
                    <a:pt x="5982" y="316"/>
                  </a:cubicBezTo>
                  <a:cubicBezTo>
                    <a:pt x="6095" y="833"/>
                    <a:pt x="5308" y="923"/>
                    <a:pt x="4970" y="1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6"/>
            <p:cNvSpPr/>
            <p:nvPr/>
          </p:nvSpPr>
          <p:spPr>
            <a:xfrm>
              <a:off x="4515475" y="3998650"/>
              <a:ext cx="93900" cy="309750"/>
            </a:xfrm>
            <a:custGeom>
              <a:rect b="b" l="l" r="r" t="t"/>
              <a:pathLst>
                <a:path extrusionOk="0" h="12390" w="3756">
                  <a:moveTo>
                    <a:pt x="2766" y="1304"/>
                  </a:moveTo>
                  <a:cubicBezTo>
                    <a:pt x="2722" y="877"/>
                    <a:pt x="2677" y="450"/>
                    <a:pt x="2632" y="0"/>
                  </a:cubicBezTo>
                  <a:lnTo>
                    <a:pt x="1" y="292"/>
                  </a:lnTo>
                  <a:cubicBezTo>
                    <a:pt x="181" y="2541"/>
                    <a:pt x="361" y="4430"/>
                    <a:pt x="698" y="6476"/>
                  </a:cubicBezTo>
                  <a:cubicBezTo>
                    <a:pt x="900" y="7623"/>
                    <a:pt x="1395" y="11175"/>
                    <a:pt x="2002" y="11895"/>
                  </a:cubicBezTo>
                  <a:cubicBezTo>
                    <a:pt x="2182" y="12097"/>
                    <a:pt x="2542" y="12390"/>
                    <a:pt x="2946" y="12322"/>
                  </a:cubicBezTo>
                  <a:cubicBezTo>
                    <a:pt x="3621" y="12210"/>
                    <a:pt x="3756" y="11086"/>
                    <a:pt x="3733" y="10254"/>
                  </a:cubicBezTo>
                  <a:cubicBezTo>
                    <a:pt x="3733" y="9107"/>
                    <a:pt x="3284" y="5756"/>
                    <a:pt x="3171" y="4632"/>
                  </a:cubicBezTo>
                  <a:cubicBezTo>
                    <a:pt x="3036" y="3530"/>
                    <a:pt x="2901" y="2451"/>
                    <a:pt x="2766" y="13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6"/>
            <p:cNvSpPr/>
            <p:nvPr/>
          </p:nvSpPr>
          <p:spPr>
            <a:xfrm>
              <a:off x="4545825" y="3853600"/>
              <a:ext cx="27575" cy="80975"/>
            </a:xfrm>
            <a:custGeom>
              <a:rect b="b" l="l" r="r" t="t"/>
              <a:pathLst>
                <a:path extrusionOk="0" h="3239" w="1103">
                  <a:moveTo>
                    <a:pt x="541" y="3194"/>
                  </a:moveTo>
                  <a:cubicBezTo>
                    <a:pt x="226" y="2789"/>
                    <a:pt x="113" y="1935"/>
                    <a:pt x="46" y="1080"/>
                  </a:cubicBezTo>
                  <a:cubicBezTo>
                    <a:pt x="23" y="720"/>
                    <a:pt x="1" y="113"/>
                    <a:pt x="338" y="68"/>
                  </a:cubicBezTo>
                  <a:cubicBezTo>
                    <a:pt x="721" y="1"/>
                    <a:pt x="855" y="653"/>
                    <a:pt x="900" y="900"/>
                  </a:cubicBezTo>
                  <a:cubicBezTo>
                    <a:pt x="1058" y="1665"/>
                    <a:pt x="1103" y="2609"/>
                    <a:pt x="968" y="3104"/>
                  </a:cubicBezTo>
                  <a:cubicBezTo>
                    <a:pt x="878" y="3216"/>
                    <a:pt x="676" y="3239"/>
                    <a:pt x="541" y="3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6"/>
            <p:cNvSpPr/>
            <p:nvPr/>
          </p:nvSpPr>
          <p:spPr>
            <a:xfrm>
              <a:off x="4528975" y="3802450"/>
              <a:ext cx="34875" cy="45550"/>
            </a:xfrm>
            <a:custGeom>
              <a:rect b="b" l="l" r="r" t="t"/>
              <a:pathLst>
                <a:path extrusionOk="0" h="1822" w="1395">
                  <a:moveTo>
                    <a:pt x="945" y="1620"/>
                  </a:moveTo>
                  <a:cubicBezTo>
                    <a:pt x="135" y="1822"/>
                    <a:pt x="0" y="1"/>
                    <a:pt x="697" y="23"/>
                  </a:cubicBezTo>
                  <a:cubicBezTo>
                    <a:pt x="990" y="46"/>
                    <a:pt x="1395" y="900"/>
                    <a:pt x="1282" y="1327"/>
                  </a:cubicBezTo>
                  <a:cubicBezTo>
                    <a:pt x="1237" y="1485"/>
                    <a:pt x="1102" y="1575"/>
                    <a:pt x="945" y="16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6"/>
            <p:cNvSpPr/>
            <p:nvPr/>
          </p:nvSpPr>
          <p:spPr>
            <a:xfrm>
              <a:off x="4264200" y="3795150"/>
              <a:ext cx="175425" cy="552600"/>
            </a:xfrm>
            <a:custGeom>
              <a:rect b="b" l="l" r="r" t="t"/>
              <a:pathLst>
                <a:path extrusionOk="0" h="22104" w="7017">
                  <a:moveTo>
                    <a:pt x="5082" y="1529"/>
                  </a:moveTo>
                  <a:cubicBezTo>
                    <a:pt x="5577" y="4632"/>
                    <a:pt x="5937" y="7780"/>
                    <a:pt x="6252" y="11333"/>
                  </a:cubicBezTo>
                  <a:cubicBezTo>
                    <a:pt x="6387" y="12952"/>
                    <a:pt x="6611" y="14548"/>
                    <a:pt x="6656" y="16415"/>
                  </a:cubicBezTo>
                  <a:cubicBezTo>
                    <a:pt x="6701" y="17876"/>
                    <a:pt x="7016" y="20170"/>
                    <a:pt x="6432" y="21339"/>
                  </a:cubicBezTo>
                  <a:cubicBezTo>
                    <a:pt x="6274" y="21632"/>
                    <a:pt x="5937" y="22014"/>
                    <a:pt x="5577" y="22059"/>
                  </a:cubicBezTo>
                  <a:cubicBezTo>
                    <a:pt x="5060" y="22104"/>
                    <a:pt x="4610" y="21676"/>
                    <a:pt x="4385" y="21384"/>
                  </a:cubicBezTo>
                  <a:cubicBezTo>
                    <a:pt x="3643" y="20395"/>
                    <a:pt x="3418" y="18483"/>
                    <a:pt x="3194" y="16999"/>
                  </a:cubicBezTo>
                  <a:cubicBezTo>
                    <a:pt x="2474" y="12120"/>
                    <a:pt x="2137" y="6656"/>
                    <a:pt x="1372" y="1979"/>
                  </a:cubicBezTo>
                  <a:cubicBezTo>
                    <a:pt x="810" y="2001"/>
                    <a:pt x="23" y="2046"/>
                    <a:pt x="1" y="1462"/>
                  </a:cubicBezTo>
                  <a:cubicBezTo>
                    <a:pt x="1" y="877"/>
                    <a:pt x="1147" y="652"/>
                    <a:pt x="1934" y="472"/>
                  </a:cubicBezTo>
                  <a:cubicBezTo>
                    <a:pt x="2879" y="270"/>
                    <a:pt x="3801" y="113"/>
                    <a:pt x="4543" y="68"/>
                  </a:cubicBezTo>
                  <a:cubicBezTo>
                    <a:pt x="5352" y="23"/>
                    <a:pt x="6319" y="0"/>
                    <a:pt x="6342" y="585"/>
                  </a:cubicBezTo>
                  <a:cubicBezTo>
                    <a:pt x="6387" y="1147"/>
                    <a:pt x="5555" y="1372"/>
                    <a:pt x="5082" y="15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6"/>
            <p:cNvSpPr/>
            <p:nvPr/>
          </p:nvSpPr>
          <p:spPr>
            <a:xfrm>
              <a:off x="4338400" y="4023375"/>
              <a:ext cx="87725" cy="304150"/>
            </a:xfrm>
            <a:custGeom>
              <a:rect b="b" l="l" r="r" t="t"/>
              <a:pathLst>
                <a:path extrusionOk="0" h="12166" w="3509">
                  <a:moveTo>
                    <a:pt x="2744" y="2114"/>
                  </a:moveTo>
                  <a:cubicBezTo>
                    <a:pt x="2677" y="1395"/>
                    <a:pt x="2609" y="697"/>
                    <a:pt x="2542" y="0"/>
                  </a:cubicBezTo>
                  <a:lnTo>
                    <a:pt x="1" y="293"/>
                  </a:lnTo>
                  <a:cubicBezTo>
                    <a:pt x="203" y="2204"/>
                    <a:pt x="405" y="4138"/>
                    <a:pt x="675" y="5959"/>
                  </a:cubicBezTo>
                  <a:cubicBezTo>
                    <a:pt x="833" y="6971"/>
                    <a:pt x="1215" y="10996"/>
                    <a:pt x="1732" y="11671"/>
                  </a:cubicBezTo>
                  <a:cubicBezTo>
                    <a:pt x="1867" y="11873"/>
                    <a:pt x="2182" y="12165"/>
                    <a:pt x="2519" y="12120"/>
                  </a:cubicBezTo>
                  <a:cubicBezTo>
                    <a:pt x="2766" y="12098"/>
                    <a:pt x="2991" y="11850"/>
                    <a:pt x="3104" y="11648"/>
                  </a:cubicBezTo>
                  <a:cubicBezTo>
                    <a:pt x="3508" y="10861"/>
                    <a:pt x="3036" y="6566"/>
                    <a:pt x="3014" y="5554"/>
                  </a:cubicBezTo>
                  <a:cubicBezTo>
                    <a:pt x="2991" y="4295"/>
                    <a:pt x="2834" y="3216"/>
                    <a:pt x="2744" y="2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6"/>
            <p:cNvSpPr/>
            <p:nvPr/>
          </p:nvSpPr>
          <p:spPr>
            <a:xfrm>
              <a:off x="4321550" y="3906450"/>
              <a:ext cx="44425" cy="77600"/>
            </a:xfrm>
            <a:custGeom>
              <a:rect b="b" l="l" r="r" t="t"/>
              <a:pathLst>
                <a:path extrusionOk="0" h="3104" w="1777">
                  <a:moveTo>
                    <a:pt x="315" y="742"/>
                  </a:moveTo>
                  <a:cubicBezTo>
                    <a:pt x="1079" y="0"/>
                    <a:pt x="1776" y="2564"/>
                    <a:pt x="1012" y="2811"/>
                  </a:cubicBezTo>
                  <a:cubicBezTo>
                    <a:pt x="113" y="3103"/>
                    <a:pt x="0" y="1372"/>
                    <a:pt x="247" y="832"/>
                  </a:cubicBezTo>
                  <a:cubicBezTo>
                    <a:pt x="247" y="787"/>
                    <a:pt x="292" y="765"/>
                    <a:pt x="315" y="7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6"/>
            <p:cNvSpPr/>
            <p:nvPr/>
          </p:nvSpPr>
          <p:spPr>
            <a:xfrm>
              <a:off x="4326050" y="3991325"/>
              <a:ext cx="47225" cy="57925"/>
            </a:xfrm>
            <a:custGeom>
              <a:rect b="b" l="l" r="r" t="t"/>
              <a:pathLst>
                <a:path extrusionOk="0" h="2317" w="1889">
                  <a:moveTo>
                    <a:pt x="495" y="518"/>
                  </a:moveTo>
                  <a:cubicBezTo>
                    <a:pt x="1214" y="1"/>
                    <a:pt x="1889" y="2114"/>
                    <a:pt x="989" y="2227"/>
                  </a:cubicBezTo>
                  <a:cubicBezTo>
                    <a:pt x="315" y="2317"/>
                    <a:pt x="0" y="855"/>
                    <a:pt x="495" y="5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6"/>
            <p:cNvSpPr/>
            <p:nvPr/>
          </p:nvSpPr>
          <p:spPr>
            <a:xfrm>
              <a:off x="4184375" y="4160525"/>
              <a:ext cx="825250" cy="280550"/>
            </a:xfrm>
            <a:custGeom>
              <a:rect b="b" l="l" r="r" t="t"/>
              <a:pathLst>
                <a:path extrusionOk="0" h="11222" w="33010">
                  <a:moveTo>
                    <a:pt x="28085" y="2002"/>
                  </a:moveTo>
                  <a:cubicBezTo>
                    <a:pt x="28198" y="3126"/>
                    <a:pt x="28513" y="4026"/>
                    <a:pt x="28603" y="5173"/>
                  </a:cubicBezTo>
                  <a:cubicBezTo>
                    <a:pt x="29277" y="5128"/>
                    <a:pt x="30469" y="4970"/>
                    <a:pt x="31391" y="4880"/>
                  </a:cubicBezTo>
                  <a:cubicBezTo>
                    <a:pt x="31728" y="4858"/>
                    <a:pt x="32133" y="4768"/>
                    <a:pt x="32358" y="4858"/>
                  </a:cubicBezTo>
                  <a:cubicBezTo>
                    <a:pt x="32695" y="4993"/>
                    <a:pt x="33010" y="5915"/>
                    <a:pt x="32785" y="6409"/>
                  </a:cubicBezTo>
                  <a:cubicBezTo>
                    <a:pt x="32628" y="6792"/>
                    <a:pt x="31706" y="6904"/>
                    <a:pt x="31076" y="7017"/>
                  </a:cubicBezTo>
                  <a:cubicBezTo>
                    <a:pt x="27748" y="7579"/>
                    <a:pt x="24173" y="7826"/>
                    <a:pt x="20755" y="8253"/>
                  </a:cubicBezTo>
                  <a:cubicBezTo>
                    <a:pt x="15223" y="8928"/>
                    <a:pt x="10232" y="9985"/>
                    <a:pt x="4678" y="10637"/>
                  </a:cubicBezTo>
                  <a:cubicBezTo>
                    <a:pt x="4071" y="10704"/>
                    <a:pt x="3328" y="10817"/>
                    <a:pt x="2631" y="10929"/>
                  </a:cubicBezTo>
                  <a:cubicBezTo>
                    <a:pt x="2002" y="11019"/>
                    <a:pt x="878" y="11221"/>
                    <a:pt x="518" y="10974"/>
                  </a:cubicBezTo>
                  <a:cubicBezTo>
                    <a:pt x="248" y="10817"/>
                    <a:pt x="1" y="9692"/>
                    <a:pt x="293" y="9198"/>
                  </a:cubicBezTo>
                  <a:cubicBezTo>
                    <a:pt x="495" y="8860"/>
                    <a:pt x="1305" y="8860"/>
                    <a:pt x="1822" y="8793"/>
                  </a:cubicBezTo>
                  <a:cubicBezTo>
                    <a:pt x="2452" y="8703"/>
                    <a:pt x="3081" y="8635"/>
                    <a:pt x="3508" y="8568"/>
                  </a:cubicBezTo>
                  <a:cubicBezTo>
                    <a:pt x="3261" y="7579"/>
                    <a:pt x="3284" y="6342"/>
                    <a:pt x="3216" y="5195"/>
                  </a:cubicBezTo>
                  <a:cubicBezTo>
                    <a:pt x="2497" y="5285"/>
                    <a:pt x="1709" y="5645"/>
                    <a:pt x="990" y="5420"/>
                  </a:cubicBezTo>
                  <a:cubicBezTo>
                    <a:pt x="810" y="5105"/>
                    <a:pt x="788" y="4633"/>
                    <a:pt x="765" y="4161"/>
                  </a:cubicBezTo>
                  <a:cubicBezTo>
                    <a:pt x="1102" y="3734"/>
                    <a:pt x="1709" y="3689"/>
                    <a:pt x="2249" y="3621"/>
                  </a:cubicBezTo>
                  <a:cubicBezTo>
                    <a:pt x="3936" y="3374"/>
                    <a:pt x="5869" y="3104"/>
                    <a:pt x="7556" y="2879"/>
                  </a:cubicBezTo>
                  <a:cubicBezTo>
                    <a:pt x="9894" y="2564"/>
                    <a:pt x="12210" y="2137"/>
                    <a:pt x="14549" y="1800"/>
                  </a:cubicBezTo>
                  <a:cubicBezTo>
                    <a:pt x="16932" y="1463"/>
                    <a:pt x="19338" y="1193"/>
                    <a:pt x="21699" y="878"/>
                  </a:cubicBezTo>
                  <a:cubicBezTo>
                    <a:pt x="24128" y="563"/>
                    <a:pt x="26511" y="203"/>
                    <a:pt x="28940" y="46"/>
                  </a:cubicBezTo>
                  <a:cubicBezTo>
                    <a:pt x="29210" y="46"/>
                    <a:pt x="29727" y="1"/>
                    <a:pt x="29907" y="181"/>
                  </a:cubicBezTo>
                  <a:cubicBezTo>
                    <a:pt x="30154" y="428"/>
                    <a:pt x="30199" y="1193"/>
                    <a:pt x="29974" y="1507"/>
                  </a:cubicBezTo>
                  <a:cubicBezTo>
                    <a:pt x="29637" y="1980"/>
                    <a:pt x="28805" y="1867"/>
                    <a:pt x="28085" y="2002"/>
                  </a:cubicBezTo>
                  <a:close/>
                  <a:moveTo>
                    <a:pt x="27276" y="2092"/>
                  </a:moveTo>
                  <a:cubicBezTo>
                    <a:pt x="27253" y="2070"/>
                    <a:pt x="27253" y="2047"/>
                    <a:pt x="27231" y="2047"/>
                  </a:cubicBezTo>
                  <a:cubicBezTo>
                    <a:pt x="26579" y="2182"/>
                    <a:pt x="25859" y="2205"/>
                    <a:pt x="25207" y="2317"/>
                  </a:cubicBezTo>
                  <a:cubicBezTo>
                    <a:pt x="25342" y="3441"/>
                    <a:pt x="25544" y="4521"/>
                    <a:pt x="25702" y="5622"/>
                  </a:cubicBezTo>
                  <a:cubicBezTo>
                    <a:pt x="26421" y="5532"/>
                    <a:pt x="27051" y="5398"/>
                    <a:pt x="27748" y="5330"/>
                  </a:cubicBezTo>
                  <a:cubicBezTo>
                    <a:pt x="27546" y="4273"/>
                    <a:pt x="27366" y="3216"/>
                    <a:pt x="27276" y="2092"/>
                  </a:cubicBezTo>
                  <a:close/>
                  <a:moveTo>
                    <a:pt x="21385" y="2722"/>
                  </a:moveTo>
                  <a:cubicBezTo>
                    <a:pt x="21520" y="3936"/>
                    <a:pt x="21857" y="4948"/>
                    <a:pt x="22059" y="6095"/>
                  </a:cubicBezTo>
                  <a:cubicBezTo>
                    <a:pt x="23094" y="6050"/>
                    <a:pt x="24038" y="5870"/>
                    <a:pt x="25005" y="5735"/>
                  </a:cubicBezTo>
                  <a:cubicBezTo>
                    <a:pt x="24735" y="4723"/>
                    <a:pt x="24623" y="3509"/>
                    <a:pt x="24465" y="2384"/>
                  </a:cubicBezTo>
                  <a:lnTo>
                    <a:pt x="24398" y="2384"/>
                  </a:lnTo>
                  <a:cubicBezTo>
                    <a:pt x="23431" y="2519"/>
                    <a:pt x="22419" y="2632"/>
                    <a:pt x="21385" y="2722"/>
                  </a:cubicBezTo>
                  <a:close/>
                  <a:moveTo>
                    <a:pt x="18057" y="3104"/>
                  </a:moveTo>
                  <a:cubicBezTo>
                    <a:pt x="18169" y="4273"/>
                    <a:pt x="18349" y="5398"/>
                    <a:pt x="18461" y="6567"/>
                  </a:cubicBezTo>
                  <a:cubicBezTo>
                    <a:pt x="19428" y="6454"/>
                    <a:pt x="20350" y="6319"/>
                    <a:pt x="21295" y="6185"/>
                  </a:cubicBezTo>
                  <a:cubicBezTo>
                    <a:pt x="21092" y="5105"/>
                    <a:pt x="20867" y="4026"/>
                    <a:pt x="20777" y="2812"/>
                  </a:cubicBezTo>
                  <a:cubicBezTo>
                    <a:pt x="19833" y="2879"/>
                    <a:pt x="18956" y="3014"/>
                    <a:pt x="18057" y="3104"/>
                  </a:cubicBezTo>
                  <a:close/>
                  <a:moveTo>
                    <a:pt x="14122" y="3509"/>
                  </a:moveTo>
                  <a:cubicBezTo>
                    <a:pt x="14257" y="4678"/>
                    <a:pt x="14347" y="5892"/>
                    <a:pt x="14526" y="7039"/>
                  </a:cubicBezTo>
                  <a:cubicBezTo>
                    <a:pt x="15561" y="6882"/>
                    <a:pt x="16730" y="6837"/>
                    <a:pt x="17742" y="6634"/>
                  </a:cubicBezTo>
                  <a:cubicBezTo>
                    <a:pt x="17472" y="5600"/>
                    <a:pt x="17360" y="4431"/>
                    <a:pt x="17315" y="3171"/>
                  </a:cubicBezTo>
                  <a:lnTo>
                    <a:pt x="17247" y="3171"/>
                  </a:lnTo>
                  <a:cubicBezTo>
                    <a:pt x="16235" y="3306"/>
                    <a:pt x="15111" y="3351"/>
                    <a:pt x="14122" y="3509"/>
                  </a:cubicBezTo>
                  <a:close/>
                  <a:moveTo>
                    <a:pt x="10591" y="4026"/>
                  </a:moveTo>
                  <a:cubicBezTo>
                    <a:pt x="10681" y="5240"/>
                    <a:pt x="10794" y="6454"/>
                    <a:pt x="10996" y="7556"/>
                  </a:cubicBezTo>
                  <a:cubicBezTo>
                    <a:pt x="11963" y="7466"/>
                    <a:pt x="12840" y="7286"/>
                    <a:pt x="13784" y="7174"/>
                  </a:cubicBezTo>
                  <a:cubicBezTo>
                    <a:pt x="13515" y="6095"/>
                    <a:pt x="13312" y="4970"/>
                    <a:pt x="13357" y="3621"/>
                  </a:cubicBezTo>
                  <a:cubicBezTo>
                    <a:pt x="12390" y="3711"/>
                    <a:pt x="11491" y="3868"/>
                    <a:pt x="10591" y="4026"/>
                  </a:cubicBezTo>
                  <a:close/>
                  <a:moveTo>
                    <a:pt x="7084" y="4566"/>
                  </a:moveTo>
                  <a:cubicBezTo>
                    <a:pt x="7196" y="5712"/>
                    <a:pt x="7263" y="6882"/>
                    <a:pt x="7398" y="8006"/>
                  </a:cubicBezTo>
                  <a:cubicBezTo>
                    <a:pt x="8365" y="7938"/>
                    <a:pt x="9242" y="7759"/>
                    <a:pt x="10209" y="7669"/>
                  </a:cubicBezTo>
                  <a:cubicBezTo>
                    <a:pt x="10029" y="6769"/>
                    <a:pt x="9804" y="5735"/>
                    <a:pt x="9759" y="4723"/>
                  </a:cubicBezTo>
                  <a:cubicBezTo>
                    <a:pt x="9759" y="4543"/>
                    <a:pt x="9827" y="4183"/>
                    <a:pt x="9669" y="4161"/>
                  </a:cubicBezTo>
                  <a:cubicBezTo>
                    <a:pt x="8815" y="4296"/>
                    <a:pt x="7961" y="4431"/>
                    <a:pt x="7084" y="4566"/>
                  </a:cubicBezTo>
                  <a:close/>
                  <a:moveTo>
                    <a:pt x="4093" y="5038"/>
                  </a:moveTo>
                  <a:cubicBezTo>
                    <a:pt x="4228" y="6162"/>
                    <a:pt x="4408" y="7219"/>
                    <a:pt x="4453" y="8411"/>
                  </a:cubicBezTo>
                  <a:cubicBezTo>
                    <a:pt x="5150" y="8298"/>
                    <a:pt x="5914" y="8208"/>
                    <a:pt x="6611" y="8096"/>
                  </a:cubicBezTo>
                  <a:cubicBezTo>
                    <a:pt x="6432" y="7174"/>
                    <a:pt x="6319" y="6117"/>
                    <a:pt x="6229" y="5128"/>
                  </a:cubicBezTo>
                  <a:cubicBezTo>
                    <a:pt x="6229" y="4993"/>
                    <a:pt x="6229" y="4790"/>
                    <a:pt x="6139" y="4723"/>
                  </a:cubicBezTo>
                  <a:cubicBezTo>
                    <a:pt x="5442" y="4813"/>
                    <a:pt x="4790" y="4948"/>
                    <a:pt x="4093" y="50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5" name="Google Shape;945;p56"/>
          <p:cNvSpPr/>
          <p:nvPr/>
        </p:nvSpPr>
        <p:spPr>
          <a:xfrm>
            <a:off x="1460186" y="737388"/>
            <a:ext cx="145768" cy="145768"/>
          </a:xfrm>
          <a:custGeom>
            <a:rect b="b" l="l" r="r" t="t"/>
            <a:pathLst>
              <a:path extrusionOk="0" fill="none" h="1546" w="1546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cap="rnd" cmpd="sng" w="193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56"/>
          <p:cNvSpPr/>
          <p:nvPr/>
        </p:nvSpPr>
        <p:spPr>
          <a:xfrm rot="2700000">
            <a:off x="5006286" y="4028573"/>
            <a:ext cx="208089" cy="208206"/>
          </a:xfrm>
          <a:custGeom>
            <a:rect b="b" l="l" r="r" t="t"/>
            <a:pathLst>
              <a:path extrusionOk="0" h="1770" w="1769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6"/>
          <p:cNvSpPr/>
          <p:nvPr/>
        </p:nvSpPr>
        <p:spPr>
          <a:xfrm rot="2700000">
            <a:off x="1880754" y="1080390"/>
            <a:ext cx="154764" cy="154852"/>
          </a:xfrm>
          <a:custGeom>
            <a:rect b="b" l="l" r="r" t="t"/>
            <a:pathLst>
              <a:path extrusionOk="0" h="1770" w="1769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56"/>
          <p:cNvSpPr/>
          <p:nvPr/>
        </p:nvSpPr>
        <p:spPr>
          <a:xfrm>
            <a:off x="5816454" y="3959933"/>
            <a:ext cx="350269" cy="345486"/>
          </a:xfrm>
          <a:custGeom>
            <a:rect b="b" l="l" r="r" t="t"/>
            <a:pathLst>
              <a:path extrusionOk="0" h="4190" w="4248">
                <a:moveTo>
                  <a:pt x="2119" y="1113"/>
                </a:moveTo>
                <a:cubicBezTo>
                  <a:pt x="2620" y="1113"/>
                  <a:pt x="3102" y="1505"/>
                  <a:pt x="3102" y="2102"/>
                </a:cubicBezTo>
                <a:cubicBezTo>
                  <a:pt x="3102" y="2638"/>
                  <a:pt x="2667" y="3073"/>
                  <a:pt x="2131" y="3073"/>
                </a:cubicBezTo>
                <a:cubicBezTo>
                  <a:pt x="1247" y="3073"/>
                  <a:pt x="812" y="2015"/>
                  <a:pt x="1435" y="1406"/>
                </a:cubicBezTo>
                <a:cubicBezTo>
                  <a:pt x="1633" y="1204"/>
                  <a:pt x="1878" y="1113"/>
                  <a:pt x="2119" y="1113"/>
                </a:cubicBezTo>
                <a:close/>
                <a:moveTo>
                  <a:pt x="1522" y="0"/>
                </a:moveTo>
                <a:lnTo>
                  <a:pt x="1522" y="362"/>
                </a:lnTo>
                <a:cubicBezTo>
                  <a:pt x="1522" y="464"/>
                  <a:pt x="1464" y="565"/>
                  <a:pt x="1377" y="609"/>
                </a:cubicBezTo>
                <a:cubicBezTo>
                  <a:pt x="1319" y="638"/>
                  <a:pt x="1261" y="667"/>
                  <a:pt x="1218" y="696"/>
                </a:cubicBezTo>
                <a:cubicBezTo>
                  <a:pt x="1169" y="728"/>
                  <a:pt x="1111" y="747"/>
                  <a:pt x="1052" y="747"/>
                </a:cubicBezTo>
                <a:cubicBezTo>
                  <a:pt x="1005" y="747"/>
                  <a:pt x="958" y="736"/>
                  <a:pt x="913" y="710"/>
                </a:cubicBezTo>
                <a:lnTo>
                  <a:pt x="609" y="522"/>
                </a:lnTo>
                <a:lnTo>
                  <a:pt x="0" y="1566"/>
                </a:lnTo>
                <a:lnTo>
                  <a:pt x="319" y="1740"/>
                </a:lnTo>
                <a:cubicBezTo>
                  <a:pt x="421" y="1798"/>
                  <a:pt x="464" y="1899"/>
                  <a:pt x="464" y="2001"/>
                </a:cubicBezTo>
                <a:lnTo>
                  <a:pt x="464" y="2087"/>
                </a:lnTo>
                <a:lnTo>
                  <a:pt x="464" y="2189"/>
                </a:lnTo>
                <a:cubicBezTo>
                  <a:pt x="464" y="2290"/>
                  <a:pt x="421" y="2392"/>
                  <a:pt x="319" y="2450"/>
                </a:cubicBezTo>
                <a:lnTo>
                  <a:pt x="0" y="2624"/>
                </a:lnTo>
                <a:lnTo>
                  <a:pt x="609" y="3653"/>
                </a:lnTo>
                <a:lnTo>
                  <a:pt x="913" y="3479"/>
                </a:lnTo>
                <a:cubicBezTo>
                  <a:pt x="958" y="3454"/>
                  <a:pt x="1005" y="3442"/>
                  <a:pt x="1052" y="3442"/>
                </a:cubicBezTo>
                <a:cubicBezTo>
                  <a:pt x="1111" y="3442"/>
                  <a:pt x="1169" y="3461"/>
                  <a:pt x="1218" y="3494"/>
                </a:cubicBezTo>
                <a:cubicBezTo>
                  <a:pt x="1261" y="3523"/>
                  <a:pt x="1319" y="3552"/>
                  <a:pt x="1377" y="3581"/>
                </a:cubicBezTo>
                <a:cubicBezTo>
                  <a:pt x="1464" y="3624"/>
                  <a:pt x="1522" y="3726"/>
                  <a:pt x="1522" y="3827"/>
                </a:cubicBezTo>
                <a:lnTo>
                  <a:pt x="1522" y="4189"/>
                </a:lnTo>
                <a:lnTo>
                  <a:pt x="2725" y="4189"/>
                </a:lnTo>
                <a:lnTo>
                  <a:pt x="2725" y="3827"/>
                </a:lnTo>
                <a:cubicBezTo>
                  <a:pt x="2725" y="3726"/>
                  <a:pt x="2783" y="3624"/>
                  <a:pt x="2885" y="3581"/>
                </a:cubicBezTo>
                <a:cubicBezTo>
                  <a:pt x="2928" y="3552"/>
                  <a:pt x="2986" y="3523"/>
                  <a:pt x="3030" y="3494"/>
                </a:cubicBezTo>
                <a:cubicBezTo>
                  <a:pt x="3079" y="3461"/>
                  <a:pt x="3137" y="3442"/>
                  <a:pt x="3196" y="3442"/>
                </a:cubicBezTo>
                <a:cubicBezTo>
                  <a:pt x="3242" y="3442"/>
                  <a:pt x="3290" y="3454"/>
                  <a:pt x="3334" y="3479"/>
                </a:cubicBezTo>
                <a:lnTo>
                  <a:pt x="3653" y="3653"/>
                </a:lnTo>
                <a:lnTo>
                  <a:pt x="4247" y="2624"/>
                </a:lnTo>
                <a:lnTo>
                  <a:pt x="3928" y="2450"/>
                </a:lnTo>
                <a:cubicBezTo>
                  <a:pt x="3827" y="2392"/>
                  <a:pt x="3784" y="2290"/>
                  <a:pt x="3784" y="2189"/>
                </a:cubicBezTo>
                <a:lnTo>
                  <a:pt x="3784" y="2102"/>
                </a:lnTo>
                <a:lnTo>
                  <a:pt x="3784" y="2001"/>
                </a:lnTo>
                <a:cubicBezTo>
                  <a:pt x="3784" y="1899"/>
                  <a:pt x="3827" y="1798"/>
                  <a:pt x="3928" y="1740"/>
                </a:cubicBezTo>
                <a:lnTo>
                  <a:pt x="4247" y="1566"/>
                </a:lnTo>
                <a:lnTo>
                  <a:pt x="3653" y="522"/>
                </a:lnTo>
                <a:lnTo>
                  <a:pt x="3334" y="710"/>
                </a:lnTo>
                <a:cubicBezTo>
                  <a:pt x="3290" y="736"/>
                  <a:pt x="3242" y="747"/>
                  <a:pt x="3196" y="747"/>
                </a:cubicBezTo>
                <a:cubicBezTo>
                  <a:pt x="3137" y="747"/>
                  <a:pt x="3079" y="728"/>
                  <a:pt x="3030" y="696"/>
                </a:cubicBezTo>
                <a:cubicBezTo>
                  <a:pt x="2986" y="667"/>
                  <a:pt x="2928" y="638"/>
                  <a:pt x="2885" y="609"/>
                </a:cubicBezTo>
                <a:cubicBezTo>
                  <a:pt x="2783" y="565"/>
                  <a:pt x="2725" y="464"/>
                  <a:pt x="2725" y="362"/>
                </a:cubicBezTo>
                <a:lnTo>
                  <a:pt x="2725" y="0"/>
                </a:lnTo>
                <a:close/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6"/>
          <p:cNvSpPr/>
          <p:nvPr/>
        </p:nvSpPr>
        <p:spPr>
          <a:xfrm>
            <a:off x="5769149" y="654703"/>
            <a:ext cx="665151" cy="661225"/>
          </a:xfrm>
          <a:custGeom>
            <a:rect b="b" l="l" r="r" t="t"/>
            <a:pathLst>
              <a:path extrusionOk="0" h="9094" w="9148">
                <a:moveTo>
                  <a:pt x="4561" y="2153"/>
                </a:moveTo>
                <a:cubicBezTo>
                  <a:pt x="4628" y="2153"/>
                  <a:pt x="4697" y="2157"/>
                  <a:pt x="4770" y="2164"/>
                </a:cubicBezTo>
                <a:cubicBezTo>
                  <a:pt x="4799" y="2164"/>
                  <a:pt x="4828" y="2164"/>
                  <a:pt x="4871" y="2179"/>
                </a:cubicBezTo>
                <a:lnTo>
                  <a:pt x="4972" y="2193"/>
                </a:lnTo>
                <a:cubicBezTo>
                  <a:pt x="5001" y="2193"/>
                  <a:pt x="5030" y="2193"/>
                  <a:pt x="5074" y="2208"/>
                </a:cubicBezTo>
                <a:cubicBezTo>
                  <a:pt x="5146" y="2222"/>
                  <a:pt x="5233" y="2251"/>
                  <a:pt x="5320" y="2280"/>
                </a:cubicBezTo>
                <a:lnTo>
                  <a:pt x="5393" y="2295"/>
                </a:lnTo>
                <a:cubicBezTo>
                  <a:pt x="5494" y="2338"/>
                  <a:pt x="5610" y="2382"/>
                  <a:pt x="5712" y="2440"/>
                </a:cubicBezTo>
                <a:cubicBezTo>
                  <a:pt x="5755" y="2469"/>
                  <a:pt x="5784" y="2483"/>
                  <a:pt x="5813" y="2498"/>
                </a:cubicBezTo>
                <a:cubicBezTo>
                  <a:pt x="5842" y="2527"/>
                  <a:pt x="5886" y="2541"/>
                  <a:pt x="5915" y="2570"/>
                </a:cubicBezTo>
                <a:lnTo>
                  <a:pt x="6002" y="2628"/>
                </a:lnTo>
                <a:lnTo>
                  <a:pt x="6016" y="2643"/>
                </a:lnTo>
                <a:cubicBezTo>
                  <a:pt x="6045" y="2657"/>
                  <a:pt x="6074" y="2686"/>
                  <a:pt x="6103" y="2715"/>
                </a:cubicBezTo>
                <a:cubicBezTo>
                  <a:pt x="6132" y="2730"/>
                  <a:pt x="6161" y="2759"/>
                  <a:pt x="6190" y="2788"/>
                </a:cubicBezTo>
                <a:cubicBezTo>
                  <a:pt x="6248" y="2845"/>
                  <a:pt x="6306" y="2903"/>
                  <a:pt x="6364" y="2961"/>
                </a:cubicBezTo>
                <a:cubicBezTo>
                  <a:pt x="6379" y="2990"/>
                  <a:pt x="6408" y="3005"/>
                  <a:pt x="6422" y="3034"/>
                </a:cubicBezTo>
                <a:cubicBezTo>
                  <a:pt x="6466" y="3077"/>
                  <a:pt x="6495" y="3121"/>
                  <a:pt x="6524" y="3164"/>
                </a:cubicBezTo>
                <a:lnTo>
                  <a:pt x="6567" y="3222"/>
                </a:lnTo>
                <a:cubicBezTo>
                  <a:pt x="6625" y="3309"/>
                  <a:pt x="6668" y="3382"/>
                  <a:pt x="6712" y="3469"/>
                </a:cubicBezTo>
                <a:cubicBezTo>
                  <a:pt x="6726" y="3498"/>
                  <a:pt x="6741" y="3527"/>
                  <a:pt x="6755" y="3556"/>
                </a:cubicBezTo>
                <a:lnTo>
                  <a:pt x="6770" y="3570"/>
                </a:lnTo>
                <a:cubicBezTo>
                  <a:pt x="6784" y="3614"/>
                  <a:pt x="6799" y="3643"/>
                  <a:pt x="6813" y="3686"/>
                </a:cubicBezTo>
                <a:lnTo>
                  <a:pt x="6813" y="3701"/>
                </a:lnTo>
                <a:cubicBezTo>
                  <a:pt x="6828" y="3730"/>
                  <a:pt x="6828" y="3759"/>
                  <a:pt x="6842" y="3788"/>
                </a:cubicBezTo>
                <a:cubicBezTo>
                  <a:pt x="6857" y="3802"/>
                  <a:pt x="6857" y="3817"/>
                  <a:pt x="6857" y="3846"/>
                </a:cubicBezTo>
                <a:cubicBezTo>
                  <a:pt x="6886" y="3918"/>
                  <a:pt x="6900" y="3991"/>
                  <a:pt x="6929" y="4078"/>
                </a:cubicBezTo>
                <a:cubicBezTo>
                  <a:pt x="6929" y="4107"/>
                  <a:pt x="6929" y="4121"/>
                  <a:pt x="6944" y="4150"/>
                </a:cubicBezTo>
                <a:cubicBezTo>
                  <a:pt x="6944" y="4208"/>
                  <a:pt x="6958" y="4266"/>
                  <a:pt x="6973" y="4324"/>
                </a:cubicBezTo>
                <a:cubicBezTo>
                  <a:pt x="6973" y="4382"/>
                  <a:pt x="6973" y="4498"/>
                  <a:pt x="6973" y="4585"/>
                </a:cubicBezTo>
                <a:cubicBezTo>
                  <a:pt x="6973" y="4657"/>
                  <a:pt x="6987" y="4701"/>
                  <a:pt x="6987" y="4788"/>
                </a:cubicBezTo>
                <a:cubicBezTo>
                  <a:pt x="6987" y="4788"/>
                  <a:pt x="6987" y="4802"/>
                  <a:pt x="6987" y="4802"/>
                </a:cubicBezTo>
                <a:lnTo>
                  <a:pt x="6973" y="4933"/>
                </a:lnTo>
                <a:cubicBezTo>
                  <a:pt x="6973" y="4976"/>
                  <a:pt x="6958" y="5005"/>
                  <a:pt x="6944" y="5049"/>
                </a:cubicBezTo>
                <a:cubicBezTo>
                  <a:pt x="6929" y="5136"/>
                  <a:pt x="6900" y="5208"/>
                  <a:pt x="6871" y="5295"/>
                </a:cubicBezTo>
                <a:cubicBezTo>
                  <a:pt x="6857" y="5339"/>
                  <a:pt x="6842" y="5382"/>
                  <a:pt x="6828" y="5426"/>
                </a:cubicBezTo>
                <a:cubicBezTo>
                  <a:pt x="6813" y="5484"/>
                  <a:pt x="6799" y="5513"/>
                  <a:pt x="6770" y="5556"/>
                </a:cubicBezTo>
                <a:lnTo>
                  <a:pt x="6726" y="5643"/>
                </a:lnTo>
                <a:cubicBezTo>
                  <a:pt x="6697" y="5716"/>
                  <a:pt x="6639" y="5788"/>
                  <a:pt x="6596" y="5861"/>
                </a:cubicBezTo>
                <a:lnTo>
                  <a:pt x="6553" y="5919"/>
                </a:lnTo>
                <a:cubicBezTo>
                  <a:pt x="6553" y="5933"/>
                  <a:pt x="6553" y="5948"/>
                  <a:pt x="6538" y="5948"/>
                </a:cubicBezTo>
                <a:lnTo>
                  <a:pt x="6495" y="6020"/>
                </a:lnTo>
                <a:lnTo>
                  <a:pt x="6422" y="6093"/>
                </a:lnTo>
                <a:cubicBezTo>
                  <a:pt x="6379" y="6151"/>
                  <a:pt x="6335" y="6194"/>
                  <a:pt x="6292" y="6237"/>
                </a:cubicBezTo>
                <a:cubicBezTo>
                  <a:pt x="6263" y="6266"/>
                  <a:pt x="6248" y="6281"/>
                  <a:pt x="6219" y="6310"/>
                </a:cubicBezTo>
                <a:lnTo>
                  <a:pt x="6161" y="6368"/>
                </a:lnTo>
                <a:lnTo>
                  <a:pt x="6060" y="6440"/>
                </a:lnTo>
                <a:cubicBezTo>
                  <a:pt x="5973" y="6513"/>
                  <a:pt x="5900" y="6571"/>
                  <a:pt x="5813" y="6614"/>
                </a:cubicBezTo>
                <a:lnTo>
                  <a:pt x="5726" y="6672"/>
                </a:lnTo>
                <a:lnTo>
                  <a:pt x="5625" y="6716"/>
                </a:lnTo>
                <a:lnTo>
                  <a:pt x="5538" y="6759"/>
                </a:lnTo>
                <a:lnTo>
                  <a:pt x="5378" y="6817"/>
                </a:lnTo>
                <a:cubicBezTo>
                  <a:pt x="5349" y="6832"/>
                  <a:pt x="5306" y="6846"/>
                  <a:pt x="5277" y="6846"/>
                </a:cubicBezTo>
                <a:cubicBezTo>
                  <a:pt x="5219" y="6875"/>
                  <a:pt x="5146" y="6890"/>
                  <a:pt x="5088" y="6904"/>
                </a:cubicBezTo>
                <a:cubicBezTo>
                  <a:pt x="5045" y="6904"/>
                  <a:pt x="5016" y="6919"/>
                  <a:pt x="4987" y="6919"/>
                </a:cubicBezTo>
                <a:cubicBezTo>
                  <a:pt x="4944" y="6933"/>
                  <a:pt x="4915" y="6933"/>
                  <a:pt x="4886" y="6933"/>
                </a:cubicBezTo>
                <a:cubicBezTo>
                  <a:pt x="4763" y="6944"/>
                  <a:pt x="4640" y="6954"/>
                  <a:pt x="4517" y="6954"/>
                </a:cubicBezTo>
                <a:cubicBezTo>
                  <a:pt x="4466" y="6954"/>
                  <a:pt x="4415" y="6952"/>
                  <a:pt x="4364" y="6948"/>
                </a:cubicBezTo>
                <a:cubicBezTo>
                  <a:pt x="4335" y="6948"/>
                  <a:pt x="4306" y="6933"/>
                  <a:pt x="4277" y="6933"/>
                </a:cubicBezTo>
                <a:cubicBezTo>
                  <a:pt x="4233" y="6933"/>
                  <a:pt x="4204" y="6933"/>
                  <a:pt x="4175" y="6919"/>
                </a:cubicBezTo>
                <a:cubicBezTo>
                  <a:pt x="4132" y="6919"/>
                  <a:pt x="4103" y="6904"/>
                  <a:pt x="4074" y="6904"/>
                </a:cubicBezTo>
                <a:cubicBezTo>
                  <a:pt x="3958" y="6875"/>
                  <a:pt x="3842" y="6846"/>
                  <a:pt x="3726" y="6803"/>
                </a:cubicBezTo>
                <a:cubicBezTo>
                  <a:pt x="3697" y="6788"/>
                  <a:pt x="3668" y="6788"/>
                  <a:pt x="3624" y="6774"/>
                </a:cubicBezTo>
                <a:lnTo>
                  <a:pt x="3523" y="6730"/>
                </a:lnTo>
                <a:lnTo>
                  <a:pt x="3508" y="6730"/>
                </a:lnTo>
                <a:cubicBezTo>
                  <a:pt x="3479" y="6716"/>
                  <a:pt x="3450" y="6701"/>
                  <a:pt x="3407" y="6687"/>
                </a:cubicBezTo>
                <a:cubicBezTo>
                  <a:pt x="3349" y="6643"/>
                  <a:pt x="3277" y="6600"/>
                  <a:pt x="3219" y="6556"/>
                </a:cubicBezTo>
                <a:cubicBezTo>
                  <a:pt x="3175" y="6542"/>
                  <a:pt x="3146" y="6527"/>
                  <a:pt x="3117" y="6498"/>
                </a:cubicBezTo>
                <a:lnTo>
                  <a:pt x="3045" y="6440"/>
                </a:lnTo>
                <a:cubicBezTo>
                  <a:pt x="3001" y="6411"/>
                  <a:pt x="2972" y="6368"/>
                  <a:pt x="2929" y="6339"/>
                </a:cubicBezTo>
                <a:cubicBezTo>
                  <a:pt x="2900" y="6310"/>
                  <a:pt x="2871" y="6281"/>
                  <a:pt x="2827" y="6237"/>
                </a:cubicBezTo>
                <a:lnTo>
                  <a:pt x="2755" y="6151"/>
                </a:lnTo>
                <a:cubicBezTo>
                  <a:pt x="2653" y="6049"/>
                  <a:pt x="2581" y="5933"/>
                  <a:pt x="2494" y="5817"/>
                </a:cubicBezTo>
                <a:cubicBezTo>
                  <a:pt x="2479" y="5774"/>
                  <a:pt x="2465" y="5745"/>
                  <a:pt x="2436" y="5716"/>
                </a:cubicBezTo>
                <a:cubicBezTo>
                  <a:pt x="2421" y="5672"/>
                  <a:pt x="2392" y="5629"/>
                  <a:pt x="2378" y="5600"/>
                </a:cubicBezTo>
                <a:cubicBezTo>
                  <a:pt x="2363" y="5556"/>
                  <a:pt x="2363" y="5556"/>
                  <a:pt x="2349" y="5527"/>
                </a:cubicBezTo>
                <a:cubicBezTo>
                  <a:pt x="2349" y="5513"/>
                  <a:pt x="2334" y="5498"/>
                  <a:pt x="2334" y="5484"/>
                </a:cubicBezTo>
                <a:cubicBezTo>
                  <a:pt x="2334" y="5469"/>
                  <a:pt x="2320" y="5440"/>
                  <a:pt x="2305" y="5426"/>
                </a:cubicBezTo>
                <a:cubicBezTo>
                  <a:pt x="2305" y="5397"/>
                  <a:pt x="2291" y="5368"/>
                  <a:pt x="2276" y="5339"/>
                </a:cubicBezTo>
                <a:cubicBezTo>
                  <a:pt x="2276" y="5339"/>
                  <a:pt x="2276" y="5324"/>
                  <a:pt x="2276" y="5310"/>
                </a:cubicBezTo>
                <a:cubicBezTo>
                  <a:pt x="2262" y="5281"/>
                  <a:pt x="2247" y="5252"/>
                  <a:pt x="2247" y="5223"/>
                </a:cubicBezTo>
                <a:cubicBezTo>
                  <a:pt x="2233" y="5165"/>
                  <a:pt x="2218" y="5121"/>
                  <a:pt x="2204" y="5063"/>
                </a:cubicBezTo>
                <a:cubicBezTo>
                  <a:pt x="2204" y="5034"/>
                  <a:pt x="2189" y="5005"/>
                  <a:pt x="2189" y="4976"/>
                </a:cubicBezTo>
                <a:cubicBezTo>
                  <a:pt x="2175" y="4918"/>
                  <a:pt x="2160" y="4860"/>
                  <a:pt x="2160" y="4802"/>
                </a:cubicBezTo>
                <a:cubicBezTo>
                  <a:pt x="2160" y="4730"/>
                  <a:pt x="2146" y="4643"/>
                  <a:pt x="2146" y="4556"/>
                </a:cubicBezTo>
                <a:cubicBezTo>
                  <a:pt x="2146" y="4484"/>
                  <a:pt x="2160" y="4397"/>
                  <a:pt x="2160" y="4310"/>
                </a:cubicBezTo>
                <a:cubicBezTo>
                  <a:pt x="2160" y="4310"/>
                  <a:pt x="2160" y="4295"/>
                  <a:pt x="2160" y="4295"/>
                </a:cubicBezTo>
                <a:cubicBezTo>
                  <a:pt x="2160" y="4252"/>
                  <a:pt x="2175" y="4208"/>
                  <a:pt x="2175" y="4179"/>
                </a:cubicBezTo>
                <a:cubicBezTo>
                  <a:pt x="2189" y="4136"/>
                  <a:pt x="2189" y="4092"/>
                  <a:pt x="2204" y="4049"/>
                </a:cubicBezTo>
                <a:cubicBezTo>
                  <a:pt x="2218" y="3962"/>
                  <a:pt x="2247" y="3889"/>
                  <a:pt x="2262" y="3802"/>
                </a:cubicBezTo>
                <a:lnTo>
                  <a:pt x="2305" y="3715"/>
                </a:lnTo>
                <a:cubicBezTo>
                  <a:pt x="2305" y="3686"/>
                  <a:pt x="2320" y="3657"/>
                  <a:pt x="2334" y="3643"/>
                </a:cubicBezTo>
                <a:cubicBezTo>
                  <a:pt x="2334" y="3614"/>
                  <a:pt x="2349" y="3599"/>
                  <a:pt x="2349" y="3585"/>
                </a:cubicBezTo>
                <a:cubicBezTo>
                  <a:pt x="2363" y="3570"/>
                  <a:pt x="2378" y="3541"/>
                  <a:pt x="2378" y="3527"/>
                </a:cubicBezTo>
                <a:cubicBezTo>
                  <a:pt x="2407" y="3454"/>
                  <a:pt x="2450" y="3396"/>
                  <a:pt x="2479" y="3338"/>
                </a:cubicBezTo>
                <a:lnTo>
                  <a:pt x="2537" y="3251"/>
                </a:lnTo>
                <a:lnTo>
                  <a:pt x="2581" y="3179"/>
                </a:lnTo>
                <a:cubicBezTo>
                  <a:pt x="2610" y="3135"/>
                  <a:pt x="2639" y="3106"/>
                  <a:pt x="2668" y="3077"/>
                </a:cubicBezTo>
                <a:cubicBezTo>
                  <a:pt x="2697" y="3034"/>
                  <a:pt x="2711" y="3005"/>
                  <a:pt x="2740" y="2976"/>
                </a:cubicBezTo>
                <a:cubicBezTo>
                  <a:pt x="2769" y="2947"/>
                  <a:pt x="2798" y="2918"/>
                  <a:pt x="2827" y="2874"/>
                </a:cubicBezTo>
                <a:cubicBezTo>
                  <a:pt x="2987" y="2730"/>
                  <a:pt x="3146" y="2599"/>
                  <a:pt x="3334" y="2483"/>
                </a:cubicBezTo>
                <a:lnTo>
                  <a:pt x="3421" y="2440"/>
                </a:lnTo>
                <a:lnTo>
                  <a:pt x="3508" y="2396"/>
                </a:lnTo>
                <a:lnTo>
                  <a:pt x="3610" y="2353"/>
                </a:lnTo>
                <a:cubicBezTo>
                  <a:pt x="3653" y="2324"/>
                  <a:pt x="3711" y="2309"/>
                  <a:pt x="3769" y="2280"/>
                </a:cubicBezTo>
                <a:cubicBezTo>
                  <a:pt x="3798" y="2266"/>
                  <a:pt x="3827" y="2266"/>
                  <a:pt x="3856" y="2251"/>
                </a:cubicBezTo>
                <a:lnTo>
                  <a:pt x="3958" y="2222"/>
                </a:lnTo>
                <a:cubicBezTo>
                  <a:pt x="4016" y="2208"/>
                  <a:pt x="4088" y="2193"/>
                  <a:pt x="4161" y="2193"/>
                </a:cubicBezTo>
                <a:lnTo>
                  <a:pt x="4262" y="2179"/>
                </a:lnTo>
                <a:lnTo>
                  <a:pt x="4364" y="2164"/>
                </a:lnTo>
                <a:cubicBezTo>
                  <a:pt x="4429" y="2157"/>
                  <a:pt x="4494" y="2153"/>
                  <a:pt x="4561" y="2153"/>
                </a:cubicBezTo>
                <a:close/>
                <a:moveTo>
                  <a:pt x="4588" y="1"/>
                </a:moveTo>
                <a:cubicBezTo>
                  <a:pt x="4422" y="1"/>
                  <a:pt x="4255" y="12"/>
                  <a:pt x="4088" y="33"/>
                </a:cubicBezTo>
                <a:cubicBezTo>
                  <a:pt x="3827" y="62"/>
                  <a:pt x="3624" y="309"/>
                  <a:pt x="3653" y="570"/>
                </a:cubicBezTo>
                <a:lnTo>
                  <a:pt x="3653" y="613"/>
                </a:lnTo>
                <a:cubicBezTo>
                  <a:pt x="3653" y="642"/>
                  <a:pt x="3653" y="657"/>
                  <a:pt x="3653" y="686"/>
                </a:cubicBezTo>
                <a:cubicBezTo>
                  <a:pt x="3653" y="874"/>
                  <a:pt x="3552" y="1048"/>
                  <a:pt x="3378" y="1135"/>
                </a:cubicBezTo>
                <a:lnTo>
                  <a:pt x="3334" y="1149"/>
                </a:lnTo>
                <a:lnTo>
                  <a:pt x="3190" y="1207"/>
                </a:lnTo>
                <a:lnTo>
                  <a:pt x="3059" y="1265"/>
                </a:lnTo>
                <a:lnTo>
                  <a:pt x="3030" y="1280"/>
                </a:lnTo>
                <a:cubicBezTo>
                  <a:pt x="2964" y="1306"/>
                  <a:pt x="2895" y="1319"/>
                  <a:pt x="2827" y="1319"/>
                </a:cubicBezTo>
                <a:cubicBezTo>
                  <a:pt x="2673" y="1319"/>
                  <a:pt x="2526" y="1252"/>
                  <a:pt x="2436" y="1121"/>
                </a:cubicBezTo>
                <a:cubicBezTo>
                  <a:pt x="2336" y="985"/>
                  <a:pt x="2185" y="917"/>
                  <a:pt x="2030" y="917"/>
                </a:cubicBezTo>
                <a:cubicBezTo>
                  <a:pt x="1937" y="917"/>
                  <a:pt x="1841" y="941"/>
                  <a:pt x="1754" y="990"/>
                </a:cubicBezTo>
                <a:lnTo>
                  <a:pt x="1711" y="1019"/>
                </a:lnTo>
                <a:cubicBezTo>
                  <a:pt x="1465" y="1222"/>
                  <a:pt x="1233" y="1454"/>
                  <a:pt x="1030" y="1715"/>
                </a:cubicBezTo>
                <a:cubicBezTo>
                  <a:pt x="928" y="1845"/>
                  <a:pt x="885" y="2005"/>
                  <a:pt x="943" y="2164"/>
                </a:cubicBezTo>
                <a:cubicBezTo>
                  <a:pt x="957" y="2208"/>
                  <a:pt x="972" y="2251"/>
                  <a:pt x="1001" y="2295"/>
                </a:cubicBezTo>
                <a:cubicBezTo>
                  <a:pt x="1015" y="2324"/>
                  <a:pt x="1044" y="2367"/>
                  <a:pt x="1073" y="2382"/>
                </a:cubicBezTo>
                <a:lnTo>
                  <a:pt x="1117" y="2425"/>
                </a:lnTo>
                <a:cubicBezTo>
                  <a:pt x="1305" y="2570"/>
                  <a:pt x="1378" y="2817"/>
                  <a:pt x="1276" y="3034"/>
                </a:cubicBezTo>
                <a:cubicBezTo>
                  <a:pt x="1233" y="3135"/>
                  <a:pt x="1189" y="3237"/>
                  <a:pt x="1146" y="3338"/>
                </a:cubicBezTo>
                <a:cubicBezTo>
                  <a:pt x="1131" y="3396"/>
                  <a:pt x="1102" y="3454"/>
                  <a:pt x="1059" y="3498"/>
                </a:cubicBezTo>
                <a:cubicBezTo>
                  <a:pt x="1030" y="3527"/>
                  <a:pt x="1001" y="3541"/>
                  <a:pt x="972" y="3570"/>
                </a:cubicBezTo>
                <a:cubicBezTo>
                  <a:pt x="943" y="3585"/>
                  <a:pt x="899" y="3599"/>
                  <a:pt x="870" y="3614"/>
                </a:cubicBezTo>
                <a:cubicBezTo>
                  <a:pt x="841" y="3628"/>
                  <a:pt x="827" y="3643"/>
                  <a:pt x="798" y="3643"/>
                </a:cubicBezTo>
                <a:cubicBezTo>
                  <a:pt x="769" y="3650"/>
                  <a:pt x="740" y="3654"/>
                  <a:pt x="711" y="3654"/>
                </a:cubicBezTo>
                <a:cubicBezTo>
                  <a:pt x="682" y="3654"/>
                  <a:pt x="653" y="3650"/>
                  <a:pt x="624" y="3643"/>
                </a:cubicBezTo>
                <a:lnTo>
                  <a:pt x="450" y="3643"/>
                </a:lnTo>
                <a:cubicBezTo>
                  <a:pt x="232" y="3686"/>
                  <a:pt x="73" y="3860"/>
                  <a:pt x="44" y="4078"/>
                </a:cubicBezTo>
                <a:cubicBezTo>
                  <a:pt x="0" y="4397"/>
                  <a:pt x="0" y="4730"/>
                  <a:pt x="44" y="5049"/>
                </a:cubicBezTo>
                <a:cubicBezTo>
                  <a:pt x="70" y="5305"/>
                  <a:pt x="277" y="5494"/>
                  <a:pt x="525" y="5494"/>
                </a:cubicBezTo>
                <a:cubicBezTo>
                  <a:pt x="557" y="5494"/>
                  <a:pt x="590" y="5490"/>
                  <a:pt x="624" y="5484"/>
                </a:cubicBezTo>
                <a:lnTo>
                  <a:pt x="696" y="5484"/>
                </a:lnTo>
                <a:cubicBezTo>
                  <a:pt x="798" y="5484"/>
                  <a:pt x="885" y="5527"/>
                  <a:pt x="972" y="5571"/>
                </a:cubicBezTo>
                <a:cubicBezTo>
                  <a:pt x="1001" y="5585"/>
                  <a:pt x="1015" y="5614"/>
                  <a:pt x="1030" y="5629"/>
                </a:cubicBezTo>
                <a:cubicBezTo>
                  <a:pt x="1088" y="5672"/>
                  <a:pt x="1131" y="5730"/>
                  <a:pt x="1160" y="5803"/>
                </a:cubicBezTo>
                <a:cubicBezTo>
                  <a:pt x="1189" y="5904"/>
                  <a:pt x="1233" y="6006"/>
                  <a:pt x="1276" y="6107"/>
                </a:cubicBezTo>
                <a:cubicBezTo>
                  <a:pt x="1378" y="6310"/>
                  <a:pt x="1320" y="6527"/>
                  <a:pt x="1175" y="6672"/>
                </a:cubicBezTo>
                <a:lnTo>
                  <a:pt x="1117" y="6716"/>
                </a:lnTo>
                <a:cubicBezTo>
                  <a:pt x="1073" y="6745"/>
                  <a:pt x="1030" y="6788"/>
                  <a:pt x="1001" y="6846"/>
                </a:cubicBezTo>
                <a:cubicBezTo>
                  <a:pt x="972" y="6875"/>
                  <a:pt x="957" y="6919"/>
                  <a:pt x="943" y="6977"/>
                </a:cubicBezTo>
                <a:cubicBezTo>
                  <a:pt x="943" y="6991"/>
                  <a:pt x="943" y="7006"/>
                  <a:pt x="928" y="7020"/>
                </a:cubicBezTo>
                <a:lnTo>
                  <a:pt x="928" y="7064"/>
                </a:lnTo>
                <a:cubicBezTo>
                  <a:pt x="928" y="7078"/>
                  <a:pt x="928" y="7093"/>
                  <a:pt x="928" y="7107"/>
                </a:cubicBezTo>
                <a:lnTo>
                  <a:pt x="928" y="7122"/>
                </a:lnTo>
                <a:lnTo>
                  <a:pt x="928" y="7194"/>
                </a:lnTo>
                <a:cubicBezTo>
                  <a:pt x="943" y="7223"/>
                  <a:pt x="943" y="7238"/>
                  <a:pt x="957" y="7267"/>
                </a:cubicBezTo>
                <a:cubicBezTo>
                  <a:pt x="957" y="7267"/>
                  <a:pt x="957" y="7281"/>
                  <a:pt x="957" y="7281"/>
                </a:cubicBezTo>
                <a:cubicBezTo>
                  <a:pt x="972" y="7296"/>
                  <a:pt x="972" y="7325"/>
                  <a:pt x="986" y="7339"/>
                </a:cubicBezTo>
                <a:lnTo>
                  <a:pt x="986" y="7354"/>
                </a:lnTo>
                <a:cubicBezTo>
                  <a:pt x="1001" y="7368"/>
                  <a:pt x="1001" y="7383"/>
                  <a:pt x="1015" y="7397"/>
                </a:cubicBezTo>
                <a:cubicBezTo>
                  <a:pt x="1218" y="7658"/>
                  <a:pt x="1450" y="7890"/>
                  <a:pt x="1711" y="8093"/>
                </a:cubicBezTo>
                <a:cubicBezTo>
                  <a:pt x="1796" y="8166"/>
                  <a:pt x="1901" y="8198"/>
                  <a:pt x="2001" y="8198"/>
                </a:cubicBezTo>
                <a:cubicBezTo>
                  <a:pt x="2021" y="8198"/>
                  <a:pt x="2040" y="8197"/>
                  <a:pt x="2059" y="8194"/>
                </a:cubicBezTo>
                <a:cubicBezTo>
                  <a:pt x="2102" y="8194"/>
                  <a:pt x="2146" y="8180"/>
                  <a:pt x="2189" y="8165"/>
                </a:cubicBezTo>
                <a:cubicBezTo>
                  <a:pt x="2291" y="8136"/>
                  <a:pt x="2363" y="8078"/>
                  <a:pt x="2421" y="8006"/>
                </a:cubicBezTo>
                <a:lnTo>
                  <a:pt x="2465" y="7948"/>
                </a:lnTo>
                <a:cubicBezTo>
                  <a:pt x="2523" y="7905"/>
                  <a:pt x="2581" y="7861"/>
                  <a:pt x="2653" y="7832"/>
                </a:cubicBezTo>
                <a:lnTo>
                  <a:pt x="2827" y="7789"/>
                </a:lnTo>
                <a:cubicBezTo>
                  <a:pt x="2900" y="7803"/>
                  <a:pt x="2972" y="7818"/>
                  <a:pt x="3030" y="7847"/>
                </a:cubicBezTo>
                <a:cubicBezTo>
                  <a:pt x="3132" y="7890"/>
                  <a:pt x="3233" y="7933"/>
                  <a:pt x="3334" y="7962"/>
                </a:cubicBezTo>
                <a:cubicBezTo>
                  <a:pt x="3421" y="8006"/>
                  <a:pt x="3508" y="8064"/>
                  <a:pt x="3566" y="8151"/>
                </a:cubicBezTo>
                <a:cubicBezTo>
                  <a:pt x="3581" y="8180"/>
                  <a:pt x="3610" y="8209"/>
                  <a:pt x="3610" y="8252"/>
                </a:cubicBezTo>
                <a:cubicBezTo>
                  <a:pt x="3653" y="8325"/>
                  <a:pt x="3653" y="8412"/>
                  <a:pt x="3639" y="8499"/>
                </a:cubicBezTo>
                <a:cubicBezTo>
                  <a:pt x="3610" y="8760"/>
                  <a:pt x="3769" y="9006"/>
                  <a:pt x="4030" y="9064"/>
                </a:cubicBezTo>
                <a:lnTo>
                  <a:pt x="4074" y="9064"/>
                </a:lnTo>
                <a:cubicBezTo>
                  <a:pt x="4248" y="9079"/>
                  <a:pt x="4407" y="9093"/>
                  <a:pt x="4567" y="9093"/>
                </a:cubicBezTo>
                <a:cubicBezTo>
                  <a:pt x="4726" y="9093"/>
                  <a:pt x="4900" y="9079"/>
                  <a:pt x="5059" y="9064"/>
                </a:cubicBezTo>
                <a:cubicBezTo>
                  <a:pt x="5175" y="9050"/>
                  <a:pt x="5277" y="9006"/>
                  <a:pt x="5364" y="8919"/>
                </a:cubicBezTo>
                <a:cubicBezTo>
                  <a:pt x="5393" y="8876"/>
                  <a:pt x="5422" y="8847"/>
                  <a:pt x="5436" y="8803"/>
                </a:cubicBezTo>
                <a:cubicBezTo>
                  <a:pt x="5451" y="8789"/>
                  <a:pt x="5465" y="8774"/>
                  <a:pt x="5465" y="8745"/>
                </a:cubicBezTo>
                <a:cubicBezTo>
                  <a:pt x="5494" y="8673"/>
                  <a:pt x="5509" y="8586"/>
                  <a:pt x="5494" y="8499"/>
                </a:cubicBezTo>
                <a:cubicBezTo>
                  <a:pt x="5494" y="8470"/>
                  <a:pt x="5494" y="8441"/>
                  <a:pt x="5494" y="8426"/>
                </a:cubicBezTo>
                <a:cubicBezTo>
                  <a:pt x="5494" y="8209"/>
                  <a:pt x="5625" y="8020"/>
                  <a:pt x="5813" y="7948"/>
                </a:cubicBezTo>
                <a:cubicBezTo>
                  <a:pt x="5915" y="7919"/>
                  <a:pt x="6016" y="7876"/>
                  <a:pt x="6118" y="7832"/>
                </a:cubicBezTo>
                <a:cubicBezTo>
                  <a:pt x="6183" y="7796"/>
                  <a:pt x="6255" y="7778"/>
                  <a:pt x="6328" y="7778"/>
                </a:cubicBezTo>
                <a:cubicBezTo>
                  <a:pt x="6400" y="7778"/>
                  <a:pt x="6473" y="7796"/>
                  <a:pt x="6538" y="7832"/>
                </a:cubicBezTo>
                <a:cubicBezTo>
                  <a:pt x="6582" y="7847"/>
                  <a:pt x="6611" y="7876"/>
                  <a:pt x="6639" y="7890"/>
                </a:cubicBezTo>
                <a:cubicBezTo>
                  <a:pt x="6654" y="7905"/>
                  <a:pt x="6668" y="7919"/>
                  <a:pt x="6683" y="7933"/>
                </a:cubicBezTo>
                <a:cubicBezTo>
                  <a:pt x="6697" y="7948"/>
                  <a:pt x="6712" y="7962"/>
                  <a:pt x="6726" y="7977"/>
                </a:cubicBezTo>
                <a:cubicBezTo>
                  <a:pt x="6817" y="8113"/>
                  <a:pt x="6964" y="8181"/>
                  <a:pt x="7119" y="8181"/>
                </a:cubicBezTo>
                <a:cubicBezTo>
                  <a:pt x="7211" y="8181"/>
                  <a:pt x="7306" y="8156"/>
                  <a:pt x="7393" y="8107"/>
                </a:cubicBezTo>
                <a:lnTo>
                  <a:pt x="7437" y="8078"/>
                </a:lnTo>
                <a:cubicBezTo>
                  <a:pt x="7553" y="7977"/>
                  <a:pt x="7683" y="7861"/>
                  <a:pt x="7799" y="7745"/>
                </a:cubicBezTo>
                <a:cubicBezTo>
                  <a:pt x="7915" y="7629"/>
                  <a:pt x="8017" y="7513"/>
                  <a:pt x="8118" y="7383"/>
                </a:cubicBezTo>
                <a:cubicBezTo>
                  <a:pt x="8220" y="7252"/>
                  <a:pt x="8249" y="7093"/>
                  <a:pt x="8205" y="6933"/>
                </a:cubicBezTo>
                <a:cubicBezTo>
                  <a:pt x="8205" y="6904"/>
                  <a:pt x="8191" y="6890"/>
                  <a:pt x="8176" y="6861"/>
                </a:cubicBezTo>
                <a:cubicBezTo>
                  <a:pt x="8176" y="6846"/>
                  <a:pt x="8162" y="6817"/>
                  <a:pt x="8147" y="6803"/>
                </a:cubicBezTo>
                <a:cubicBezTo>
                  <a:pt x="8133" y="6774"/>
                  <a:pt x="8104" y="6745"/>
                  <a:pt x="8075" y="6716"/>
                </a:cubicBezTo>
                <a:lnTo>
                  <a:pt x="8031" y="6672"/>
                </a:lnTo>
                <a:cubicBezTo>
                  <a:pt x="8017" y="6658"/>
                  <a:pt x="8002" y="6658"/>
                  <a:pt x="7988" y="6643"/>
                </a:cubicBezTo>
                <a:cubicBezTo>
                  <a:pt x="7828" y="6498"/>
                  <a:pt x="7785" y="6266"/>
                  <a:pt x="7872" y="6078"/>
                </a:cubicBezTo>
                <a:cubicBezTo>
                  <a:pt x="7915" y="5977"/>
                  <a:pt x="7959" y="5875"/>
                  <a:pt x="8002" y="5774"/>
                </a:cubicBezTo>
                <a:cubicBezTo>
                  <a:pt x="8065" y="5571"/>
                  <a:pt x="8250" y="5446"/>
                  <a:pt x="8449" y="5446"/>
                </a:cubicBezTo>
                <a:cubicBezTo>
                  <a:pt x="8479" y="5446"/>
                  <a:pt x="8509" y="5449"/>
                  <a:pt x="8538" y="5455"/>
                </a:cubicBezTo>
                <a:cubicBezTo>
                  <a:pt x="8558" y="5457"/>
                  <a:pt x="8578" y="5458"/>
                  <a:pt x="8598" y="5458"/>
                </a:cubicBezTo>
                <a:cubicBezTo>
                  <a:pt x="8694" y="5458"/>
                  <a:pt x="8788" y="5430"/>
                  <a:pt x="8872" y="5382"/>
                </a:cubicBezTo>
                <a:cubicBezTo>
                  <a:pt x="8901" y="5368"/>
                  <a:pt x="8915" y="5353"/>
                  <a:pt x="8944" y="5339"/>
                </a:cubicBezTo>
                <a:lnTo>
                  <a:pt x="8973" y="5295"/>
                </a:lnTo>
                <a:cubicBezTo>
                  <a:pt x="8988" y="5295"/>
                  <a:pt x="8988" y="5281"/>
                  <a:pt x="9002" y="5266"/>
                </a:cubicBezTo>
                <a:cubicBezTo>
                  <a:pt x="9060" y="5194"/>
                  <a:pt x="9104" y="5107"/>
                  <a:pt x="9104" y="5020"/>
                </a:cubicBezTo>
                <a:cubicBezTo>
                  <a:pt x="9147" y="4686"/>
                  <a:pt x="9147" y="4368"/>
                  <a:pt x="9104" y="4034"/>
                </a:cubicBezTo>
                <a:lnTo>
                  <a:pt x="9104" y="4063"/>
                </a:lnTo>
                <a:cubicBezTo>
                  <a:pt x="9104" y="4020"/>
                  <a:pt x="9089" y="3962"/>
                  <a:pt x="9075" y="3918"/>
                </a:cubicBezTo>
                <a:cubicBezTo>
                  <a:pt x="9060" y="3889"/>
                  <a:pt x="9046" y="3875"/>
                  <a:pt x="9031" y="3846"/>
                </a:cubicBezTo>
                <a:cubicBezTo>
                  <a:pt x="9017" y="3817"/>
                  <a:pt x="9002" y="3802"/>
                  <a:pt x="8973" y="3773"/>
                </a:cubicBezTo>
                <a:lnTo>
                  <a:pt x="8944" y="3744"/>
                </a:lnTo>
                <a:cubicBezTo>
                  <a:pt x="8930" y="3730"/>
                  <a:pt x="8915" y="3730"/>
                  <a:pt x="8915" y="3715"/>
                </a:cubicBezTo>
                <a:lnTo>
                  <a:pt x="8857" y="3686"/>
                </a:lnTo>
                <a:cubicBezTo>
                  <a:pt x="8828" y="3657"/>
                  <a:pt x="8785" y="3643"/>
                  <a:pt x="8741" y="3643"/>
                </a:cubicBezTo>
                <a:lnTo>
                  <a:pt x="8712" y="3628"/>
                </a:lnTo>
                <a:cubicBezTo>
                  <a:pt x="8683" y="3621"/>
                  <a:pt x="8654" y="3617"/>
                  <a:pt x="8625" y="3617"/>
                </a:cubicBezTo>
                <a:cubicBezTo>
                  <a:pt x="8596" y="3617"/>
                  <a:pt x="8567" y="3621"/>
                  <a:pt x="8538" y="3628"/>
                </a:cubicBezTo>
                <a:lnTo>
                  <a:pt x="8422" y="3628"/>
                </a:lnTo>
                <a:cubicBezTo>
                  <a:pt x="8335" y="3614"/>
                  <a:pt x="8249" y="3585"/>
                  <a:pt x="8176" y="3541"/>
                </a:cubicBezTo>
                <a:lnTo>
                  <a:pt x="8133" y="3512"/>
                </a:lnTo>
                <a:cubicBezTo>
                  <a:pt x="8118" y="3498"/>
                  <a:pt x="8104" y="3483"/>
                  <a:pt x="8104" y="3469"/>
                </a:cubicBezTo>
                <a:cubicBezTo>
                  <a:pt x="8075" y="3454"/>
                  <a:pt x="8060" y="3425"/>
                  <a:pt x="8046" y="3411"/>
                </a:cubicBezTo>
                <a:lnTo>
                  <a:pt x="8017" y="3353"/>
                </a:lnTo>
                <a:cubicBezTo>
                  <a:pt x="8002" y="3338"/>
                  <a:pt x="8002" y="3324"/>
                  <a:pt x="8002" y="3309"/>
                </a:cubicBezTo>
                <a:cubicBezTo>
                  <a:pt x="8002" y="3295"/>
                  <a:pt x="7988" y="3295"/>
                  <a:pt x="7988" y="3280"/>
                </a:cubicBezTo>
                <a:cubicBezTo>
                  <a:pt x="7959" y="3179"/>
                  <a:pt x="7915" y="3092"/>
                  <a:pt x="7872" y="3005"/>
                </a:cubicBezTo>
                <a:cubicBezTo>
                  <a:pt x="7872" y="2990"/>
                  <a:pt x="7857" y="2976"/>
                  <a:pt x="7857" y="2961"/>
                </a:cubicBezTo>
                <a:cubicBezTo>
                  <a:pt x="7828" y="2889"/>
                  <a:pt x="7828" y="2817"/>
                  <a:pt x="7828" y="2744"/>
                </a:cubicBezTo>
                <a:cubicBezTo>
                  <a:pt x="7843" y="2701"/>
                  <a:pt x="7857" y="2643"/>
                  <a:pt x="7886" y="2585"/>
                </a:cubicBezTo>
                <a:cubicBezTo>
                  <a:pt x="7901" y="2527"/>
                  <a:pt x="7930" y="2469"/>
                  <a:pt x="7973" y="2425"/>
                </a:cubicBezTo>
                <a:cubicBezTo>
                  <a:pt x="7988" y="2411"/>
                  <a:pt x="8002" y="2396"/>
                  <a:pt x="8017" y="2396"/>
                </a:cubicBezTo>
                <a:lnTo>
                  <a:pt x="8031" y="2396"/>
                </a:lnTo>
                <a:lnTo>
                  <a:pt x="8075" y="2353"/>
                </a:lnTo>
                <a:cubicBezTo>
                  <a:pt x="8118" y="2324"/>
                  <a:pt x="8147" y="2280"/>
                  <a:pt x="8176" y="2237"/>
                </a:cubicBezTo>
                <a:cubicBezTo>
                  <a:pt x="8176" y="2208"/>
                  <a:pt x="8191" y="2193"/>
                  <a:pt x="8205" y="2164"/>
                </a:cubicBezTo>
                <a:cubicBezTo>
                  <a:pt x="8205" y="2150"/>
                  <a:pt x="8220" y="2121"/>
                  <a:pt x="8220" y="2092"/>
                </a:cubicBezTo>
                <a:cubicBezTo>
                  <a:pt x="8249" y="1947"/>
                  <a:pt x="8220" y="1802"/>
                  <a:pt x="8133" y="1686"/>
                </a:cubicBezTo>
                <a:cubicBezTo>
                  <a:pt x="8017" y="1555"/>
                  <a:pt x="7915" y="1439"/>
                  <a:pt x="7799" y="1323"/>
                </a:cubicBezTo>
                <a:cubicBezTo>
                  <a:pt x="7683" y="1207"/>
                  <a:pt x="7567" y="1092"/>
                  <a:pt x="7437" y="990"/>
                </a:cubicBezTo>
                <a:cubicBezTo>
                  <a:pt x="7352" y="926"/>
                  <a:pt x="7244" y="886"/>
                  <a:pt x="7135" y="886"/>
                </a:cubicBezTo>
                <a:cubicBezTo>
                  <a:pt x="7095" y="886"/>
                  <a:pt x="7055" y="891"/>
                  <a:pt x="7016" y="903"/>
                </a:cubicBezTo>
                <a:lnTo>
                  <a:pt x="6958" y="918"/>
                </a:lnTo>
                <a:cubicBezTo>
                  <a:pt x="6886" y="947"/>
                  <a:pt x="6828" y="990"/>
                  <a:pt x="6770" y="1048"/>
                </a:cubicBezTo>
                <a:cubicBezTo>
                  <a:pt x="6755" y="1063"/>
                  <a:pt x="6741" y="1077"/>
                  <a:pt x="6726" y="1092"/>
                </a:cubicBezTo>
                <a:cubicBezTo>
                  <a:pt x="6668" y="1178"/>
                  <a:pt x="6596" y="1236"/>
                  <a:pt x="6509" y="1265"/>
                </a:cubicBezTo>
                <a:cubicBezTo>
                  <a:pt x="6466" y="1280"/>
                  <a:pt x="6437" y="1294"/>
                  <a:pt x="6408" y="1294"/>
                </a:cubicBezTo>
                <a:lnTo>
                  <a:pt x="6263" y="1294"/>
                </a:lnTo>
                <a:cubicBezTo>
                  <a:pt x="6234" y="1294"/>
                  <a:pt x="6205" y="1280"/>
                  <a:pt x="6190" y="1280"/>
                </a:cubicBezTo>
                <a:lnTo>
                  <a:pt x="6132" y="1251"/>
                </a:lnTo>
                <a:lnTo>
                  <a:pt x="6074" y="1222"/>
                </a:lnTo>
                <a:cubicBezTo>
                  <a:pt x="6045" y="1207"/>
                  <a:pt x="6016" y="1193"/>
                  <a:pt x="5987" y="1193"/>
                </a:cubicBezTo>
                <a:cubicBezTo>
                  <a:pt x="5944" y="1178"/>
                  <a:pt x="5871" y="1149"/>
                  <a:pt x="5828" y="1121"/>
                </a:cubicBezTo>
                <a:cubicBezTo>
                  <a:pt x="5625" y="1048"/>
                  <a:pt x="5494" y="845"/>
                  <a:pt x="5509" y="628"/>
                </a:cubicBezTo>
                <a:lnTo>
                  <a:pt x="5509" y="599"/>
                </a:lnTo>
                <a:cubicBezTo>
                  <a:pt x="5552" y="338"/>
                  <a:pt x="5378" y="106"/>
                  <a:pt x="5132" y="48"/>
                </a:cubicBezTo>
                <a:cubicBezTo>
                  <a:pt x="5117" y="33"/>
                  <a:pt x="5103" y="33"/>
                  <a:pt x="5088" y="33"/>
                </a:cubicBezTo>
                <a:cubicBezTo>
                  <a:pt x="4922" y="12"/>
                  <a:pt x="4755" y="1"/>
                  <a:pt x="45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56"/>
          <p:cNvSpPr/>
          <p:nvPr/>
        </p:nvSpPr>
        <p:spPr>
          <a:xfrm rot="2700000">
            <a:off x="6773604" y="1222315"/>
            <a:ext cx="154764" cy="154852"/>
          </a:xfrm>
          <a:custGeom>
            <a:rect b="b" l="l" r="r" t="t"/>
            <a:pathLst>
              <a:path extrusionOk="0" h="1770" w="1769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6"/>
          <p:cNvSpPr txBox="1"/>
          <p:nvPr>
            <p:ph idx="1" type="subTitle"/>
          </p:nvPr>
        </p:nvSpPr>
        <p:spPr>
          <a:xfrm>
            <a:off x="3370400" y="2542018"/>
            <a:ext cx="3769200" cy="12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is feature engineering, and why is it an important step to getting meaningful model output?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56"/>
          <p:cNvSpPr txBox="1"/>
          <p:nvPr>
            <p:ph idx="2" type="title"/>
          </p:nvPr>
        </p:nvSpPr>
        <p:spPr>
          <a:xfrm>
            <a:off x="1848675" y="1554500"/>
            <a:ext cx="1455000" cy="13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53" name="Google Shape;953;p56"/>
          <p:cNvSpPr/>
          <p:nvPr/>
        </p:nvSpPr>
        <p:spPr>
          <a:xfrm>
            <a:off x="3372911" y="3900863"/>
            <a:ext cx="145768" cy="145768"/>
          </a:xfrm>
          <a:custGeom>
            <a:rect b="b" l="l" r="r" t="t"/>
            <a:pathLst>
              <a:path extrusionOk="0" fill="none" h="1546" w="1546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cap="rnd" cmpd="sng" w="193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57"/>
          <p:cNvSpPr txBox="1"/>
          <p:nvPr>
            <p:ph type="title"/>
          </p:nvPr>
        </p:nvSpPr>
        <p:spPr>
          <a:xfrm>
            <a:off x="118713" y="427012"/>
            <a:ext cx="61269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What is Feature Engineering?</a:t>
            </a:r>
            <a:endParaRPr sz="3400"/>
          </a:p>
        </p:txBody>
      </p:sp>
      <p:grpSp>
        <p:nvGrpSpPr>
          <p:cNvPr id="959" name="Google Shape;959;p5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960" name="Google Shape;960;p57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1" name="Google Shape;961;p5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962" name="Google Shape;962;p5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5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5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65" name="Google Shape;965;p57"/>
          <p:cNvSpPr txBox="1"/>
          <p:nvPr/>
        </p:nvSpPr>
        <p:spPr>
          <a:xfrm>
            <a:off x="126675" y="1254200"/>
            <a:ext cx="8906100" cy="3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●"/>
            </a:pPr>
            <a:r>
              <a:rPr lang="en" sz="1700">
                <a:latin typeface="Alata"/>
                <a:ea typeface="Alata"/>
                <a:cs typeface="Alata"/>
                <a:sym typeface="Alata"/>
              </a:rPr>
              <a:t>Feature engineering is the process of turning cleaned (yay for EDA!) input data into interpretable and ready-to-use features in a machine learning model.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○"/>
            </a:pPr>
            <a:r>
              <a:rPr lang="en" sz="1700">
                <a:latin typeface="Alata"/>
                <a:ea typeface="Alata"/>
                <a:cs typeface="Alata"/>
                <a:sym typeface="Alata"/>
              </a:rPr>
              <a:t>The first steps in this are EDA and feature selection, which we covered last week.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●"/>
            </a:pPr>
            <a:r>
              <a:rPr lang="en" sz="1700">
                <a:latin typeface="Alata"/>
                <a:ea typeface="Alata"/>
                <a:cs typeface="Alata"/>
                <a:sym typeface="Alata"/>
              </a:rPr>
              <a:t>Processes Involved in Feature Engineering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○"/>
            </a:pPr>
            <a:r>
              <a:rPr lang="en" sz="1700">
                <a:latin typeface="Alata"/>
                <a:ea typeface="Alata"/>
                <a:cs typeface="Alata"/>
                <a:sym typeface="Alata"/>
              </a:rPr>
              <a:t>Feature Creation - combining existing features into composite measures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○"/>
            </a:pPr>
            <a:r>
              <a:rPr lang="en" sz="1700">
                <a:latin typeface="Alata"/>
                <a:ea typeface="Alata"/>
                <a:cs typeface="Alata"/>
                <a:sym typeface="Alata"/>
              </a:rPr>
              <a:t>Feature Selection - choosing the most relevant features (preprocessing)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○"/>
            </a:pPr>
            <a:r>
              <a:rPr lang="en" sz="1700">
                <a:latin typeface="Alata"/>
                <a:ea typeface="Alata"/>
                <a:cs typeface="Alata"/>
                <a:sym typeface="Alata"/>
              </a:rPr>
              <a:t>Feature Scaling - making sure all features </a:t>
            </a:r>
            <a:r>
              <a:rPr lang="en" sz="1700">
                <a:latin typeface="Alata"/>
                <a:ea typeface="Alata"/>
                <a:cs typeface="Alata"/>
                <a:sym typeface="Alata"/>
              </a:rPr>
              <a:t>contribute</a:t>
            </a:r>
            <a:r>
              <a:rPr lang="en" sz="1700">
                <a:latin typeface="Alata"/>
                <a:ea typeface="Alata"/>
                <a:cs typeface="Alata"/>
                <a:sym typeface="Alata"/>
              </a:rPr>
              <a:t> equally to improve model</a:t>
            </a:r>
            <a:endParaRPr sz="1700"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58"/>
          <p:cNvSpPr txBox="1"/>
          <p:nvPr>
            <p:ph type="title"/>
          </p:nvPr>
        </p:nvSpPr>
        <p:spPr>
          <a:xfrm>
            <a:off x="118725" y="427000"/>
            <a:ext cx="71784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What does Feature Engineering Do?</a:t>
            </a:r>
            <a:endParaRPr sz="3400"/>
          </a:p>
        </p:txBody>
      </p:sp>
      <p:grpSp>
        <p:nvGrpSpPr>
          <p:cNvPr id="971" name="Google Shape;971;p5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972" name="Google Shape;972;p58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3" name="Google Shape;973;p5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974" name="Google Shape;974;p5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5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5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77" name="Google Shape;977;p58"/>
          <p:cNvSpPr txBox="1"/>
          <p:nvPr/>
        </p:nvSpPr>
        <p:spPr>
          <a:xfrm>
            <a:off x="118950" y="1140181"/>
            <a:ext cx="8906100" cy="3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●"/>
            </a:pPr>
            <a:r>
              <a:rPr lang="en" sz="1700">
                <a:latin typeface="Alata"/>
                <a:ea typeface="Alata"/>
                <a:cs typeface="Alata"/>
                <a:sym typeface="Alata"/>
              </a:rPr>
              <a:t>Improves Model Accuracy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○"/>
            </a:pPr>
            <a:r>
              <a:rPr lang="en" sz="1700">
                <a:latin typeface="Alata"/>
                <a:ea typeface="Alata"/>
                <a:cs typeface="Alata"/>
                <a:sym typeface="Alata"/>
              </a:rPr>
              <a:t>Choosing the right features helps the model learn better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-3365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■"/>
            </a:pPr>
            <a:r>
              <a:rPr lang="en" sz="1700">
                <a:latin typeface="Alata"/>
                <a:ea typeface="Alata"/>
                <a:cs typeface="Alata"/>
                <a:sym typeface="Alata"/>
              </a:rPr>
              <a:t>Better learning, better predictions!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●"/>
            </a:pPr>
            <a:r>
              <a:rPr lang="en" sz="1700">
                <a:latin typeface="Alata"/>
                <a:ea typeface="Alata"/>
                <a:cs typeface="Alata"/>
                <a:sym typeface="Alata"/>
              </a:rPr>
              <a:t>Reduces Overfitting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○"/>
            </a:pPr>
            <a:r>
              <a:rPr lang="en" sz="1700">
                <a:latin typeface="Alata"/>
                <a:ea typeface="Alata"/>
                <a:cs typeface="Alata"/>
                <a:sym typeface="Alata"/>
              </a:rPr>
              <a:t>By using fewer features that hold more importance, we prevent the model from memorizing the data on which we train it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●"/>
            </a:pPr>
            <a:r>
              <a:rPr lang="en" sz="1700">
                <a:latin typeface="Alata"/>
                <a:ea typeface="Alata"/>
                <a:cs typeface="Alata"/>
                <a:sym typeface="Alata"/>
              </a:rPr>
              <a:t>Boosts </a:t>
            </a:r>
            <a:r>
              <a:rPr lang="en" sz="1700">
                <a:latin typeface="Alata"/>
                <a:ea typeface="Alata"/>
                <a:cs typeface="Alata"/>
                <a:sym typeface="Alata"/>
              </a:rPr>
              <a:t>Interpretability</a:t>
            </a:r>
            <a:r>
              <a:rPr lang="en" sz="1700">
                <a:latin typeface="Alata"/>
                <a:ea typeface="Alata"/>
                <a:cs typeface="Alata"/>
                <a:sym typeface="Alata"/>
              </a:rPr>
              <a:t>!!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○"/>
            </a:pPr>
            <a:r>
              <a:rPr lang="en" sz="1700">
                <a:latin typeface="Alata"/>
                <a:ea typeface="Alata"/>
                <a:cs typeface="Alata"/>
                <a:sym typeface="Alata"/>
              </a:rPr>
              <a:t>When we choose our features well, we can establish a better understand of why our model makes its predictions</a:t>
            </a:r>
            <a:endParaRPr sz="1700"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59"/>
          <p:cNvSpPr txBox="1"/>
          <p:nvPr>
            <p:ph type="title"/>
          </p:nvPr>
        </p:nvSpPr>
        <p:spPr>
          <a:xfrm>
            <a:off x="3370400" y="1500813"/>
            <a:ext cx="39216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Intro to Machine Learning</a:t>
            </a:r>
            <a:endParaRPr sz="3100"/>
          </a:p>
        </p:txBody>
      </p:sp>
      <p:grpSp>
        <p:nvGrpSpPr>
          <p:cNvPr id="983" name="Google Shape;983;p59"/>
          <p:cNvGrpSpPr/>
          <p:nvPr/>
        </p:nvGrpSpPr>
        <p:grpSpPr>
          <a:xfrm>
            <a:off x="7328375" y="1705825"/>
            <a:ext cx="1003300" cy="2676625"/>
            <a:chOff x="4106525" y="1454125"/>
            <a:chExt cx="1003300" cy="2676625"/>
          </a:xfrm>
        </p:grpSpPr>
        <p:sp>
          <p:nvSpPr>
            <p:cNvPr id="984" name="Google Shape;984;p59"/>
            <p:cNvSpPr/>
            <p:nvPr/>
          </p:nvSpPr>
          <p:spPr>
            <a:xfrm>
              <a:off x="4470225" y="1583075"/>
              <a:ext cx="257475" cy="360675"/>
            </a:xfrm>
            <a:custGeom>
              <a:rect b="b" l="l" r="r" t="t"/>
              <a:pathLst>
                <a:path extrusionOk="0" h="14427" w="10299">
                  <a:moveTo>
                    <a:pt x="700" y="1"/>
                  </a:moveTo>
                  <a:cubicBezTo>
                    <a:pt x="507" y="1"/>
                    <a:pt x="362" y="150"/>
                    <a:pt x="207" y="460"/>
                  </a:cubicBezTo>
                  <a:cubicBezTo>
                    <a:pt x="89" y="696"/>
                    <a:pt x="59" y="932"/>
                    <a:pt x="30" y="1168"/>
                  </a:cubicBezTo>
                  <a:cubicBezTo>
                    <a:pt x="0" y="1670"/>
                    <a:pt x="177" y="2968"/>
                    <a:pt x="177" y="3145"/>
                  </a:cubicBezTo>
                  <a:cubicBezTo>
                    <a:pt x="148" y="3794"/>
                    <a:pt x="148" y="4443"/>
                    <a:pt x="177" y="5093"/>
                  </a:cubicBezTo>
                  <a:cubicBezTo>
                    <a:pt x="207" y="6804"/>
                    <a:pt x="1003" y="8014"/>
                    <a:pt x="2508" y="8752"/>
                  </a:cubicBezTo>
                  <a:cubicBezTo>
                    <a:pt x="2626" y="8781"/>
                    <a:pt x="2803" y="8870"/>
                    <a:pt x="2980" y="8929"/>
                  </a:cubicBezTo>
                  <a:cubicBezTo>
                    <a:pt x="3010" y="8958"/>
                    <a:pt x="3039" y="8958"/>
                    <a:pt x="3069" y="8958"/>
                  </a:cubicBezTo>
                  <a:cubicBezTo>
                    <a:pt x="3423" y="9106"/>
                    <a:pt x="3807" y="9224"/>
                    <a:pt x="4013" y="9224"/>
                  </a:cubicBezTo>
                  <a:cubicBezTo>
                    <a:pt x="4146" y="9233"/>
                    <a:pt x="4278" y="9238"/>
                    <a:pt x="4408" y="9238"/>
                  </a:cubicBezTo>
                  <a:cubicBezTo>
                    <a:pt x="5520" y="9238"/>
                    <a:pt x="6519" y="8892"/>
                    <a:pt x="7259" y="8073"/>
                  </a:cubicBezTo>
                  <a:cubicBezTo>
                    <a:pt x="7264" y="8067"/>
                    <a:pt x="7268" y="8065"/>
                    <a:pt x="7270" y="8065"/>
                  </a:cubicBezTo>
                  <a:lnTo>
                    <a:pt x="7270" y="8065"/>
                  </a:lnTo>
                  <a:cubicBezTo>
                    <a:pt x="7278" y="8065"/>
                    <a:pt x="7254" y="8113"/>
                    <a:pt x="7229" y="8161"/>
                  </a:cubicBezTo>
                  <a:cubicBezTo>
                    <a:pt x="6573" y="9500"/>
                    <a:pt x="5567" y="10232"/>
                    <a:pt x="4169" y="10232"/>
                  </a:cubicBezTo>
                  <a:cubicBezTo>
                    <a:pt x="3995" y="10232"/>
                    <a:pt x="3815" y="10220"/>
                    <a:pt x="3630" y="10197"/>
                  </a:cubicBezTo>
                  <a:cubicBezTo>
                    <a:pt x="3600" y="10197"/>
                    <a:pt x="3571" y="10197"/>
                    <a:pt x="3512" y="10168"/>
                  </a:cubicBezTo>
                  <a:lnTo>
                    <a:pt x="3512" y="10168"/>
                  </a:lnTo>
                  <a:lnTo>
                    <a:pt x="3600" y="10906"/>
                  </a:lnTo>
                  <a:cubicBezTo>
                    <a:pt x="3630" y="11024"/>
                    <a:pt x="3630" y="11142"/>
                    <a:pt x="3600" y="11260"/>
                  </a:cubicBezTo>
                  <a:lnTo>
                    <a:pt x="2715" y="11437"/>
                  </a:lnTo>
                  <a:cubicBezTo>
                    <a:pt x="2626" y="11525"/>
                    <a:pt x="2007" y="12351"/>
                    <a:pt x="2331" y="13207"/>
                  </a:cubicBezTo>
                  <a:cubicBezTo>
                    <a:pt x="2508" y="13650"/>
                    <a:pt x="2862" y="13886"/>
                    <a:pt x="3098" y="14004"/>
                  </a:cubicBezTo>
                  <a:cubicBezTo>
                    <a:pt x="3533" y="14282"/>
                    <a:pt x="4069" y="14427"/>
                    <a:pt x="4618" y="14427"/>
                  </a:cubicBezTo>
                  <a:cubicBezTo>
                    <a:pt x="5001" y="14427"/>
                    <a:pt x="5390" y="14356"/>
                    <a:pt x="5754" y="14210"/>
                  </a:cubicBezTo>
                  <a:cubicBezTo>
                    <a:pt x="7731" y="13473"/>
                    <a:pt x="8144" y="10906"/>
                    <a:pt x="8144" y="10581"/>
                  </a:cubicBezTo>
                  <a:cubicBezTo>
                    <a:pt x="8174" y="10197"/>
                    <a:pt x="8174" y="9814"/>
                    <a:pt x="8203" y="9430"/>
                  </a:cubicBezTo>
                  <a:cubicBezTo>
                    <a:pt x="8233" y="8338"/>
                    <a:pt x="8233" y="7247"/>
                    <a:pt x="8292" y="6125"/>
                  </a:cubicBezTo>
                  <a:cubicBezTo>
                    <a:pt x="8292" y="5789"/>
                    <a:pt x="8425" y="5533"/>
                    <a:pt x="8817" y="5533"/>
                  </a:cubicBezTo>
                  <a:cubicBezTo>
                    <a:pt x="8838" y="5533"/>
                    <a:pt x="8859" y="5534"/>
                    <a:pt x="8882" y="5535"/>
                  </a:cubicBezTo>
                  <a:cubicBezTo>
                    <a:pt x="9236" y="5535"/>
                    <a:pt x="9531" y="5388"/>
                    <a:pt x="9767" y="5093"/>
                  </a:cubicBezTo>
                  <a:cubicBezTo>
                    <a:pt x="10298" y="4473"/>
                    <a:pt x="10210" y="3794"/>
                    <a:pt x="9472" y="3086"/>
                  </a:cubicBezTo>
                  <a:cubicBezTo>
                    <a:pt x="9273" y="2898"/>
                    <a:pt x="9016" y="2810"/>
                    <a:pt x="8748" y="2810"/>
                  </a:cubicBezTo>
                  <a:cubicBezTo>
                    <a:pt x="8300" y="2810"/>
                    <a:pt x="7820" y="3056"/>
                    <a:pt x="7525" y="3499"/>
                  </a:cubicBezTo>
                  <a:cubicBezTo>
                    <a:pt x="7436" y="3647"/>
                    <a:pt x="7436" y="3853"/>
                    <a:pt x="7229" y="3942"/>
                  </a:cubicBezTo>
                  <a:cubicBezTo>
                    <a:pt x="7170" y="3765"/>
                    <a:pt x="7170" y="3588"/>
                    <a:pt x="7170" y="3470"/>
                  </a:cubicBezTo>
                  <a:cubicBezTo>
                    <a:pt x="7259" y="2821"/>
                    <a:pt x="7141" y="2230"/>
                    <a:pt x="6728" y="1699"/>
                  </a:cubicBezTo>
                  <a:cubicBezTo>
                    <a:pt x="6580" y="1493"/>
                    <a:pt x="6492" y="1198"/>
                    <a:pt x="6462" y="932"/>
                  </a:cubicBezTo>
                  <a:cubicBezTo>
                    <a:pt x="6371" y="382"/>
                    <a:pt x="6154" y="134"/>
                    <a:pt x="5744" y="134"/>
                  </a:cubicBezTo>
                  <a:cubicBezTo>
                    <a:pt x="5626" y="134"/>
                    <a:pt x="5492" y="155"/>
                    <a:pt x="5341" y="194"/>
                  </a:cubicBezTo>
                  <a:cubicBezTo>
                    <a:pt x="4957" y="312"/>
                    <a:pt x="4574" y="489"/>
                    <a:pt x="4161" y="548"/>
                  </a:cubicBezTo>
                  <a:cubicBezTo>
                    <a:pt x="3688" y="643"/>
                    <a:pt x="3221" y="732"/>
                    <a:pt x="2766" y="732"/>
                  </a:cubicBezTo>
                  <a:cubicBezTo>
                    <a:pt x="2227" y="732"/>
                    <a:pt x="1706" y="608"/>
                    <a:pt x="1210" y="224"/>
                  </a:cubicBezTo>
                  <a:cubicBezTo>
                    <a:pt x="1001" y="77"/>
                    <a:pt x="838" y="1"/>
                    <a:pt x="700" y="1"/>
                  </a:cubicBezTo>
                  <a:close/>
                </a:path>
              </a:pathLst>
            </a:custGeom>
            <a:solidFill>
              <a:srgbClr val="924B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9"/>
            <p:cNvSpPr/>
            <p:nvPr/>
          </p:nvSpPr>
          <p:spPr>
            <a:xfrm>
              <a:off x="4444400" y="1454125"/>
              <a:ext cx="286975" cy="234875"/>
            </a:xfrm>
            <a:custGeom>
              <a:rect b="b" l="l" r="r" t="t"/>
              <a:pathLst>
                <a:path extrusionOk="0" h="9395" w="11479">
                  <a:moveTo>
                    <a:pt x="4247" y="0"/>
                  </a:moveTo>
                  <a:cubicBezTo>
                    <a:pt x="3889" y="0"/>
                    <a:pt x="3527" y="44"/>
                    <a:pt x="3158" y="130"/>
                  </a:cubicBezTo>
                  <a:cubicBezTo>
                    <a:pt x="1446" y="513"/>
                    <a:pt x="532" y="2048"/>
                    <a:pt x="1004" y="3729"/>
                  </a:cubicBezTo>
                  <a:cubicBezTo>
                    <a:pt x="1033" y="3936"/>
                    <a:pt x="1151" y="4113"/>
                    <a:pt x="974" y="4320"/>
                  </a:cubicBezTo>
                  <a:cubicBezTo>
                    <a:pt x="0" y="5500"/>
                    <a:pt x="177" y="6651"/>
                    <a:pt x="1063" y="7772"/>
                  </a:cubicBezTo>
                  <a:cubicBezTo>
                    <a:pt x="1328" y="7595"/>
                    <a:pt x="1181" y="7300"/>
                    <a:pt x="1181" y="7064"/>
                  </a:cubicBezTo>
                  <a:cubicBezTo>
                    <a:pt x="1210" y="6474"/>
                    <a:pt x="1151" y="5913"/>
                    <a:pt x="1505" y="5382"/>
                  </a:cubicBezTo>
                  <a:cubicBezTo>
                    <a:pt x="1593" y="5277"/>
                    <a:pt x="1659" y="5203"/>
                    <a:pt x="1742" y="5203"/>
                  </a:cubicBezTo>
                  <a:cubicBezTo>
                    <a:pt x="1799" y="5203"/>
                    <a:pt x="1864" y="5239"/>
                    <a:pt x="1948" y="5323"/>
                  </a:cubicBezTo>
                  <a:cubicBezTo>
                    <a:pt x="2469" y="5867"/>
                    <a:pt x="3112" y="6045"/>
                    <a:pt x="3797" y="6045"/>
                  </a:cubicBezTo>
                  <a:cubicBezTo>
                    <a:pt x="4004" y="6045"/>
                    <a:pt x="4214" y="6029"/>
                    <a:pt x="4427" y="6002"/>
                  </a:cubicBezTo>
                  <a:cubicBezTo>
                    <a:pt x="5105" y="5943"/>
                    <a:pt x="5754" y="5706"/>
                    <a:pt x="6404" y="5500"/>
                  </a:cubicBezTo>
                  <a:cubicBezTo>
                    <a:pt x="6565" y="5454"/>
                    <a:pt x="6698" y="5430"/>
                    <a:pt x="6809" y="5430"/>
                  </a:cubicBezTo>
                  <a:cubicBezTo>
                    <a:pt x="7123" y="5430"/>
                    <a:pt x="7253" y="5624"/>
                    <a:pt x="7318" y="6061"/>
                  </a:cubicBezTo>
                  <a:cubicBezTo>
                    <a:pt x="7377" y="6356"/>
                    <a:pt x="7436" y="6680"/>
                    <a:pt x="7613" y="6916"/>
                  </a:cubicBezTo>
                  <a:cubicBezTo>
                    <a:pt x="8085" y="7447"/>
                    <a:pt x="8085" y="8097"/>
                    <a:pt x="8056" y="8746"/>
                  </a:cubicBezTo>
                  <a:cubicBezTo>
                    <a:pt x="8056" y="8864"/>
                    <a:pt x="8056" y="9011"/>
                    <a:pt x="8056" y="9129"/>
                  </a:cubicBezTo>
                  <a:cubicBezTo>
                    <a:pt x="8056" y="9277"/>
                    <a:pt x="8056" y="9395"/>
                    <a:pt x="8262" y="9395"/>
                  </a:cubicBezTo>
                  <a:cubicBezTo>
                    <a:pt x="8410" y="9395"/>
                    <a:pt x="8469" y="9336"/>
                    <a:pt x="8528" y="9188"/>
                  </a:cubicBezTo>
                  <a:cubicBezTo>
                    <a:pt x="8845" y="8428"/>
                    <a:pt x="9192" y="8091"/>
                    <a:pt x="9743" y="8091"/>
                  </a:cubicBezTo>
                  <a:cubicBezTo>
                    <a:pt x="9961" y="8091"/>
                    <a:pt x="10212" y="8144"/>
                    <a:pt x="10505" y="8244"/>
                  </a:cubicBezTo>
                  <a:cubicBezTo>
                    <a:pt x="10741" y="7890"/>
                    <a:pt x="10859" y="7506"/>
                    <a:pt x="10977" y="7093"/>
                  </a:cubicBezTo>
                  <a:cubicBezTo>
                    <a:pt x="11479" y="5234"/>
                    <a:pt x="10830" y="3995"/>
                    <a:pt x="9000" y="3464"/>
                  </a:cubicBezTo>
                  <a:cubicBezTo>
                    <a:pt x="8115" y="3198"/>
                    <a:pt x="7554" y="2697"/>
                    <a:pt x="7259" y="1871"/>
                  </a:cubicBezTo>
                  <a:cubicBezTo>
                    <a:pt x="6935" y="985"/>
                    <a:pt x="6285" y="425"/>
                    <a:pt x="5400" y="159"/>
                  </a:cubicBezTo>
                  <a:cubicBezTo>
                    <a:pt x="5017" y="52"/>
                    <a:pt x="4634" y="0"/>
                    <a:pt x="4247" y="0"/>
                  </a:cubicBez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9"/>
            <p:cNvSpPr/>
            <p:nvPr/>
          </p:nvSpPr>
          <p:spPr>
            <a:xfrm>
              <a:off x="4549875" y="1766450"/>
              <a:ext cx="114375" cy="76300"/>
            </a:xfrm>
            <a:custGeom>
              <a:rect b="b" l="l" r="r" t="t"/>
              <a:pathLst>
                <a:path extrusionOk="0" h="3052" w="4575">
                  <a:moveTo>
                    <a:pt x="4575" y="0"/>
                  </a:moveTo>
                  <a:lnTo>
                    <a:pt x="4575" y="0"/>
                  </a:lnTo>
                  <a:cubicBezTo>
                    <a:pt x="3581" y="1118"/>
                    <a:pt x="2400" y="1650"/>
                    <a:pt x="1066" y="1650"/>
                  </a:cubicBezTo>
                  <a:cubicBezTo>
                    <a:pt x="815" y="1650"/>
                    <a:pt x="558" y="1631"/>
                    <a:pt x="296" y="1594"/>
                  </a:cubicBezTo>
                  <a:cubicBezTo>
                    <a:pt x="217" y="1594"/>
                    <a:pt x="139" y="1580"/>
                    <a:pt x="77" y="1580"/>
                  </a:cubicBezTo>
                  <a:cubicBezTo>
                    <a:pt x="47" y="1580"/>
                    <a:pt x="21" y="1584"/>
                    <a:pt x="1" y="1594"/>
                  </a:cubicBezTo>
                  <a:cubicBezTo>
                    <a:pt x="1" y="1623"/>
                    <a:pt x="1" y="1653"/>
                    <a:pt x="1" y="1682"/>
                  </a:cubicBezTo>
                  <a:cubicBezTo>
                    <a:pt x="1" y="1682"/>
                    <a:pt x="1" y="1682"/>
                    <a:pt x="1" y="1712"/>
                  </a:cubicBezTo>
                  <a:cubicBezTo>
                    <a:pt x="119" y="1771"/>
                    <a:pt x="237" y="1918"/>
                    <a:pt x="237" y="2066"/>
                  </a:cubicBezTo>
                  <a:lnTo>
                    <a:pt x="355" y="3039"/>
                  </a:lnTo>
                  <a:lnTo>
                    <a:pt x="591" y="3039"/>
                  </a:lnTo>
                  <a:cubicBezTo>
                    <a:pt x="691" y="3047"/>
                    <a:pt x="790" y="3051"/>
                    <a:pt x="889" y="3051"/>
                  </a:cubicBezTo>
                  <a:cubicBezTo>
                    <a:pt x="2654" y="3051"/>
                    <a:pt x="4183" y="1817"/>
                    <a:pt x="4575" y="0"/>
                  </a:cubicBezTo>
                  <a:close/>
                </a:path>
              </a:pathLst>
            </a:custGeom>
            <a:solidFill>
              <a:srgbClr val="292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9"/>
            <p:cNvSpPr/>
            <p:nvPr/>
          </p:nvSpPr>
          <p:spPr>
            <a:xfrm>
              <a:off x="4511525" y="1731675"/>
              <a:ext cx="67900" cy="24825"/>
            </a:xfrm>
            <a:custGeom>
              <a:rect b="b" l="l" r="r" t="t"/>
              <a:pathLst>
                <a:path extrusionOk="0" h="993" w="2716">
                  <a:moveTo>
                    <a:pt x="188" y="0"/>
                  </a:moveTo>
                  <a:cubicBezTo>
                    <a:pt x="134" y="0"/>
                    <a:pt x="87" y="26"/>
                    <a:pt x="60" y="122"/>
                  </a:cubicBezTo>
                  <a:cubicBezTo>
                    <a:pt x="1" y="240"/>
                    <a:pt x="89" y="358"/>
                    <a:pt x="178" y="476"/>
                  </a:cubicBezTo>
                  <a:cubicBezTo>
                    <a:pt x="410" y="824"/>
                    <a:pt x="799" y="992"/>
                    <a:pt x="1219" y="992"/>
                  </a:cubicBezTo>
                  <a:cubicBezTo>
                    <a:pt x="1759" y="992"/>
                    <a:pt x="2350" y="713"/>
                    <a:pt x="2715" y="181"/>
                  </a:cubicBezTo>
                  <a:cubicBezTo>
                    <a:pt x="1919" y="34"/>
                    <a:pt x="1151" y="63"/>
                    <a:pt x="384" y="34"/>
                  </a:cubicBezTo>
                  <a:cubicBezTo>
                    <a:pt x="321" y="34"/>
                    <a:pt x="250" y="0"/>
                    <a:pt x="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9"/>
            <p:cNvSpPr/>
            <p:nvPr/>
          </p:nvSpPr>
          <p:spPr>
            <a:xfrm>
              <a:off x="4559475" y="1627750"/>
              <a:ext cx="52400" cy="17100"/>
            </a:xfrm>
            <a:custGeom>
              <a:rect b="b" l="l" r="r" t="t"/>
              <a:pathLst>
                <a:path extrusionOk="0" h="684" w="2096">
                  <a:moveTo>
                    <a:pt x="404" y="0"/>
                  </a:moveTo>
                  <a:cubicBezTo>
                    <a:pt x="220" y="0"/>
                    <a:pt x="26" y="21"/>
                    <a:pt x="1" y="296"/>
                  </a:cubicBezTo>
                  <a:cubicBezTo>
                    <a:pt x="1" y="620"/>
                    <a:pt x="237" y="650"/>
                    <a:pt x="473" y="650"/>
                  </a:cubicBezTo>
                  <a:cubicBezTo>
                    <a:pt x="827" y="679"/>
                    <a:pt x="1210" y="679"/>
                    <a:pt x="1564" y="679"/>
                  </a:cubicBezTo>
                  <a:cubicBezTo>
                    <a:pt x="1627" y="679"/>
                    <a:pt x="1692" y="684"/>
                    <a:pt x="1755" y="684"/>
                  </a:cubicBezTo>
                  <a:cubicBezTo>
                    <a:pt x="1925" y="684"/>
                    <a:pt x="2074" y="652"/>
                    <a:pt x="2096" y="414"/>
                  </a:cubicBezTo>
                  <a:cubicBezTo>
                    <a:pt x="2096" y="119"/>
                    <a:pt x="1860" y="60"/>
                    <a:pt x="1623" y="60"/>
                  </a:cubicBezTo>
                  <a:cubicBezTo>
                    <a:pt x="1240" y="60"/>
                    <a:pt x="886" y="1"/>
                    <a:pt x="502" y="1"/>
                  </a:cubicBezTo>
                  <a:cubicBezTo>
                    <a:pt x="470" y="1"/>
                    <a:pt x="437" y="0"/>
                    <a:pt x="404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9"/>
            <p:cNvSpPr/>
            <p:nvPr/>
          </p:nvSpPr>
          <p:spPr>
            <a:xfrm>
              <a:off x="4480550" y="1626275"/>
              <a:ext cx="39850" cy="17000"/>
            </a:xfrm>
            <a:custGeom>
              <a:rect b="b" l="l" r="r" t="t"/>
              <a:pathLst>
                <a:path extrusionOk="0" h="680" w="1594">
                  <a:moveTo>
                    <a:pt x="384" y="1"/>
                  </a:moveTo>
                  <a:cubicBezTo>
                    <a:pt x="207" y="1"/>
                    <a:pt x="59" y="119"/>
                    <a:pt x="30" y="296"/>
                  </a:cubicBezTo>
                  <a:cubicBezTo>
                    <a:pt x="0" y="532"/>
                    <a:pt x="177" y="650"/>
                    <a:pt x="384" y="650"/>
                  </a:cubicBezTo>
                  <a:cubicBezTo>
                    <a:pt x="649" y="679"/>
                    <a:pt x="945" y="679"/>
                    <a:pt x="1210" y="679"/>
                  </a:cubicBezTo>
                  <a:cubicBezTo>
                    <a:pt x="1387" y="679"/>
                    <a:pt x="1564" y="620"/>
                    <a:pt x="1564" y="414"/>
                  </a:cubicBezTo>
                  <a:cubicBezTo>
                    <a:pt x="1594" y="178"/>
                    <a:pt x="1417" y="60"/>
                    <a:pt x="1210" y="60"/>
                  </a:cubicBezTo>
                  <a:cubicBezTo>
                    <a:pt x="945" y="30"/>
                    <a:pt x="679" y="30"/>
                    <a:pt x="384" y="1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9"/>
            <p:cNvSpPr/>
            <p:nvPr/>
          </p:nvSpPr>
          <p:spPr>
            <a:xfrm>
              <a:off x="4523475" y="1686775"/>
              <a:ext cx="24950" cy="35625"/>
            </a:xfrm>
            <a:custGeom>
              <a:rect b="b" l="l" r="r" t="t"/>
              <a:pathLst>
                <a:path extrusionOk="0" h="1425" w="998">
                  <a:moveTo>
                    <a:pt x="201" y="0"/>
                  </a:moveTo>
                  <a:cubicBezTo>
                    <a:pt x="83" y="266"/>
                    <a:pt x="54" y="502"/>
                    <a:pt x="54" y="768"/>
                  </a:cubicBezTo>
                  <a:cubicBezTo>
                    <a:pt x="0" y="1169"/>
                    <a:pt x="262" y="1425"/>
                    <a:pt x="642" y="1425"/>
                  </a:cubicBezTo>
                  <a:cubicBezTo>
                    <a:pt x="681" y="1425"/>
                    <a:pt x="721" y="1422"/>
                    <a:pt x="762" y="1417"/>
                  </a:cubicBezTo>
                  <a:cubicBezTo>
                    <a:pt x="850" y="1387"/>
                    <a:pt x="998" y="1387"/>
                    <a:pt x="998" y="1240"/>
                  </a:cubicBezTo>
                  <a:cubicBezTo>
                    <a:pt x="998" y="1122"/>
                    <a:pt x="880" y="1092"/>
                    <a:pt x="791" y="1092"/>
                  </a:cubicBezTo>
                  <a:cubicBezTo>
                    <a:pt x="744" y="1098"/>
                    <a:pt x="702" y="1100"/>
                    <a:pt x="663" y="1100"/>
                  </a:cubicBezTo>
                  <a:cubicBezTo>
                    <a:pt x="285" y="1100"/>
                    <a:pt x="269" y="850"/>
                    <a:pt x="349" y="502"/>
                  </a:cubicBezTo>
                  <a:cubicBezTo>
                    <a:pt x="378" y="354"/>
                    <a:pt x="408" y="177"/>
                    <a:pt x="201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9"/>
            <p:cNvSpPr/>
            <p:nvPr/>
          </p:nvSpPr>
          <p:spPr>
            <a:xfrm>
              <a:off x="4575700" y="1667600"/>
              <a:ext cx="17000" cy="17725"/>
            </a:xfrm>
            <a:custGeom>
              <a:rect b="b" l="l" r="r" t="t"/>
              <a:pathLst>
                <a:path extrusionOk="0" h="709" w="680">
                  <a:moveTo>
                    <a:pt x="296" y="0"/>
                  </a:moveTo>
                  <a:cubicBezTo>
                    <a:pt x="89" y="30"/>
                    <a:pt x="1" y="148"/>
                    <a:pt x="1" y="325"/>
                  </a:cubicBezTo>
                  <a:cubicBezTo>
                    <a:pt x="1" y="561"/>
                    <a:pt x="119" y="708"/>
                    <a:pt x="325" y="708"/>
                  </a:cubicBezTo>
                  <a:cubicBezTo>
                    <a:pt x="532" y="679"/>
                    <a:pt x="650" y="531"/>
                    <a:pt x="679" y="325"/>
                  </a:cubicBezTo>
                  <a:cubicBezTo>
                    <a:pt x="620" y="118"/>
                    <a:pt x="502" y="0"/>
                    <a:pt x="296" y="0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9"/>
            <p:cNvSpPr/>
            <p:nvPr/>
          </p:nvSpPr>
          <p:spPr>
            <a:xfrm>
              <a:off x="4496775" y="1667475"/>
              <a:ext cx="17725" cy="16475"/>
            </a:xfrm>
            <a:custGeom>
              <a:rect b="b" l="l" r="r" t="t"/>
              <a:pathLst>
                <a:path extrusionOk="0" h="659" w="709">
                  <a:moveTo>
                    <a:pt x="386" y="1"/>
                  </a:moveTo>
                  <a:cubicBezTo>
                    <a:pt x="366" y="1"/>
                    <a:pt x="346" y="2"/>
                    <a:pt x="325" y="5"/>
                  </a:cubicBezTo>
                  <a:cubicBezTo>
                    <a:pt x="118" y="35"/>
                    <a:pt x="0" y="182"/>
                    <a:pt x="30" y="389"/>
                  </a:cubicBezTo>
                  <a:cubicBezTo>
                    <a:pt x="30" y="548"/>
                    <a:pt x="125" y="659"/>
                    <a:pt x="293" y="659"/>
                  </a:cubicBezTo>
                  <a:cubicBezTo>
                    <a:pt x="313" y="659"/>
                    <a:pt x="333" y="657"/>
                    <a:pt x="355" y="654"/>
                  </a:cubicBezTo>
                  <a:cubicBezTo>
                    <a:pt x="561" y="654"/>
                    <a:pt x="709" y="536"/>
                    <a:pt x="679" y="300"/>
                  </a:cubicBezTo>
                  <a:cubicBezTo>
                    <a:pt x="653" y="115"/>
                    <a:pt x="555" y="1"/>
                    <a:pt x="386" y="1"/>
                  </a:cubicBezTo>
                  <a:close/>
                </a:path>
              </a:pathLst>
            </a:custGeom>
            <a:solidFill>
              <a:srgbClr val="2E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9"/>
            <p:cNvSpPr/>
            <p:nvPr/>
          </p:nvSpPr>
          <p:spPr>
            <a:xfrm>
              <a:off x="4452500" y="1506975"/>
              <a:ext cx="64775" cy="58925"/>
            </a:xfrm>
            <a:custGeom>
              <a:rect b="b" l="l" r="r" t="t"/>
              <a:pathLst>
                <a:path extrusionOk="0" h="2357" w="2591">
                  <a:moveTo>
                    <a:pt x="340" y="0"/>
                  </a:moveTo>
                  <a:cubicBezTo>
                    <a:pt x="302" y="0"/>
                    <a:pt x="260" y="17"/>
                    <a:pt x="237" y="52"/>
                  </a:cubicBezTo>
                  <a:cubicBezTo>
                    <a:pt x="30" y="583"/>
                    <a:pt x="1" y="1261"/>
                    <a:pt x="385" y="1704"/>
                  </a:cubicBezTo>
                  <a:cubicBezTo>
                    <a:pt x="473" y="1852"/>
                    <a:pt x="591" y="1940"/>
                    <a:pt x="739" y="1999"/>
                  </a:cubicBezTo>
                  <a:cubicBezTo>
                    <a:pt x="916" y="2088"/>
                    <a:pt x="1093" y="2029"/>
                    <a:pt x="1240" y="2088"/>
                  </a:cubicBezTo>
                  <a:cubicBezTo>
                    <a:pt x="1653" y="2147"/>
                    <a:pt x="2067" y="2265"/>
                    <a:pt x="2450" y="2353"/>
                  </a:cubicBezTo>
                  <a:cubicBezTo>
                    <a:pt x="2459" y="2355"/>
                    <a:pt x="2468" y="2356"/>
                    <a:pt x="2476" y="2356"/>
                  </a:cubicBezTo>
                  <a:cubicBezTo>
                    <a:pt x="2572" y="2356"/>
                    <a:pt x="2591" y="2206"/>
                    <a:pt x="2509" y="2206"/>
                  </a:cubicBezTo>
                  <a:cubicBezTo>
                    <a:pt x="2126" y="2117"/>
                    <a:pt x="1771" y="1999"/>
                    <a:pt x="1417" y="1940"/>
                  </a:cubicBezTo>
                  <a:cubicBezTo>
                    <a:pt x="1329" y="1911"/>
                    <a:pt x="1270" y="1881"/>
                    <a:pt x="1211" y="1881"/>
                  </a:cubicBezTo>
                  <a:lnTo>
                    <a:pt x="916" y="1881"/>
                  </a:lnTo>
                  <a:cubicBezTo>
                    <a:pt x="768" y="1852"/>
                    <a:pt x="621" y="1734"/>
                    <a:pt x="532" y="1645"/>
                  </a:cubicBezTo>
                  <a:cubicBezTo>
                    <a:pt x="178" y="1232"/>
                    <a:pt x="237" y="583"/>
                    <a:pt x="414" y="111"/>
                  </a:cubicBezTo>
                  <a:cubicBezTo>
                    <a:pt x="450" y="39"/>
                    <a:pt x="399" y="0"/>
                    <a:pt x="340" y="0"/>
                  </a:cubicBez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9"/>
            <p:cNvSpPr/>
            <p:nvPr/>
          </p:nvSpPr>
          <p:spPr>
            <a:xfrm>
              <a:off x="4249650" y="2731325"/>
              <a:ext cx="684600" cy="1278425"/>
            </a:xfrm>
            <a:custGeom>
              <a:rect b="b" l="l" r="r" t="t"/>
              <a:pathLst>
                <a:path extrusionOk="0" h="51137" w="27384">
                  <a:moveTo>
                    <a:pt x="3305" y="1"/>
                  </a:moveTo>
                  <a:lnTo>
                    <a:pt x="0" y="51137"/>
                  </a:lnTo>
                  <a:lnTo>
                    <a:pt x="9679" y="51137"/>
                  </a:lnTo>
                  <a:lnTo>
                    <a:pt x="13515" y="17026"/>
                  </a:lnTo>
                  <a:lnTo>
                    <a:pt x="17705" y="51137"/>
                  </a:lnTo>
                  <a:lnTo>
                    <a:pt x="27383" y="51137"/>
                  </a:lnTo>
                  <a:lnTo>
                    <a:pt x="246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9"/>
            <p:cNvSpPr/>
            <p:nvPr/>
          </p:nvSpPr>
          <p:spPr>
            <a:xfrm>
              <a:off x="4805875" y="2861900"/>
              <a:ext cx="93700" cy="1130150"/>
            </a:xfrm>
            <a:custGeom>
              <a:rect b="b" l="l" r="r" t="t"/>
              <a:pathLst>
                <a:path extrusionOk="0" fill="none" h="45206" w="3748">
                  <a:moveTo>
                    <a:pt x="0" y="1"/>
                  </a:moveTo>
                  <a:lnTo>
                    <a:pt x="3747" y="45206"/>
                  </a:lnTo>
                </a:path>
              </a:pathLst>
            </a:custGeom>
            <a:noFill/>
            <a:ln cap="flat" cmpd="sng" w="5900">
              <a:solidFill>
                <a:srgbClr val="272127"/>
              </a:solidFill>
              <a:prstDash val="solid"/>
              <a:miter lim="295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9"/>
            <p:cNvSpPr/>
            <p:nvPr/>
          </p:nvSpPr>
          <p:spPr>
            <a:xfrm>
              <a:off x="4106525" y="4009725"/>
              <a:ext cx="387325" cy="121025"/>
            </a:xfrm>
            <a:custGeom>
              <a:rect b="b" l="l" r="r" t="t"/>
              <a:pathLst>
                <a:path extrusionOk="0" h="4841" w="15493">
                  <a:moveTo>
                    <a:pt x="5725" y="1"/>
                  </a:moveTo>
                  <a:lnTo>
                    <a:pt x="709" y="3247"/>
                  </a:lnTo>
                  <a:cubicBezTo>
                    <a:pt x="1" y="3719"/>
                    <a:pt x="326" y="4840"/>
                    <a:pt x="1181" y="4840"/>
                  </a:cubicBezTo>
                  <a:lnTo>
                    <a:pt x="14637" y="4840"/>
                  </a:lnTo>
                  <a:cubicBezTo>
                    <a:pt x="15109" y="4840"/>
                    <a:pt x="15492" y="4427"/>
                    <a:pt x="15492" y="3955"/>
                  </a:cubicBezTo>
                  <a:lnTo>
                    <a:pt x="15404" y="1"/>
                  </a:ln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9"/>
            <p:cNvSpPr/>
            <p:nvPr/>
          </p:nvSpPr>
          <p:spPr>
            <a:xfrm>
              <a:off x="4689300" y="4009725"/>
              <a:ext cx="387325" cy="121025"/>
            </a:xfrm>
            <a:custGeom>
              <a:rect b="b" l="l" r="r" t="t"/>
              <a:pathLst>
                <a:path extrusionOk="0" h="4841" w="15493">
                  <a:moveTo>
                    <a:pt x="119" y="1"/>
                  </a:moveTo>
                  <a:lnTo>
                    <a:pt x="30" y="3955"/>
                  </a:lnTo>
                  <a:cubicBezTo>
                    <a:pt x="1" y="4427"/>
                    <a:pt x="384" y="4840"/>
                    <a:pt x="886" y="4840"/>
                  </a:cubicBezTo>
                  <a:lnTo>
                    <a:pt x="14312" y="4840"/>
                  </a:lnTo>
                  <a:cubicBezTo>
                    <a:pt x="15168" y="4840"/>
                    <a:pt x="15492" y="3719"/>
                    <a:pt x="14784" y="3247"/>
                  </a:cubicBezTo>
                  <a:lnTo>
                    <a:pt x="9797" y="1"/>
                  </a:ln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9"/>
            <p:cNvSpPr/>
            <p:nvPr/>
          </p:nvSpPr>
          <p:spPr>
            <a:xfrm>
              <a:off x="4489400" y="3097225"/>
              <a:ext cx="141650" cy="447800"/>
            </a:xfrm>
            <a:custGeom>
              <a:rect b="b" l="l" r="r" t="t"/>
              <a:pathLst>
                <a:path extrusionOk="0" fill="none" h="17912" w="5666">
                  <a:moveTo>
                    <a:pt x="5666" y="17911"/>
                  </a:moveTo>
                  <a:lnTo>
                    <a:pt x="3394" y="473"/>
                  </a:lnTo>
                  <a:lnTo>
                    <a:pt x="0" y="0"/>
                  </a:lnTo>
                </a:path>
              </a:pathLst>
            </a:custGeom>
            <a:noFill/>
            <a:ln cap="flat" cmpd="sng" w="5900">
              <a:solidFill>
                <a:srgbClr val="272127"/>
              </a:solidFill>
              <a:prstDash val="solid"/>
              <a:miter lim="295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9"/>
            <p:cNvSpPr/>
            <p:nvPr/>
          </p:nvSpPr>
          <p:spPr>
            <a:xfrm>
              <a:off x="4434800" y="3105325"/>
              <a:ext cx="112150" cy="874200"/>
            </a:xfrm>
            <a:custGeom>
              <a:rect b="b" l="l" r="r" t="t"/>
              <a:pathLst>
                <a:path extrusionOk="0" fill="none" h="34968" w="4486">
                  <a:moveTo>
                    <a:pt x="4486" y="1"/>
                  </a:moveTo>
                  <a:lnTo>
                    <a:pt x="1" y="34967"/>
                  </a:lnTo>
                </a:path>
              </a:pathLst>
            </a:custGeom>
            <a:noFill/>
            <a:ln cap="flat" cmpd="sng" w="5900">
              <a:solidFill>
                <a:srgbClr val="272127"/>
              </a:solidFill>
              <a:prstDash val="solid"/>
              <a:miter lim="295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9"/>
            <p:cNvSpPr/>
            <p:nvPr/>
          </p:nvSpPr>
          <p:spPr>
            <a:xfrm>
              <a:off x="4503400" y="2878875"/>
              <a:ext cx="39875" cy="164525"/>
            </a:xfrm>
            <a:custGeom>
              <a:rect b="b" l="l" r="r" t="t"/>
              <a:pathLst>
                <a:path extrusionOk="0" h="6581" w="1595">
                  <a:moveTo>
                    <a:pt x="90" y="0"/>
                  </a:moveTo>
                  <a:cubicBezTo>
                    <a:pt x="31" y="0"/>
                    <a:pt x="1" y="59"/>
                    <a:pt x="1" y="118"/>
                  </a:cubicBezTo>
                  <a:lnTo>
                    <a:pt x="90" y="5194"/>
                  </a:lnTo>
                  <a:cubicBezTo>
                    <a:pt x="90" y="5961"/>
                    <a:pt x="709" y="6580"/>
                    <a:pt x="1476" y="6580"/>
                  </a:cubicBezTo>
                  <a:cubicBezTo>
                    <a:pt x="1535" y="6580"/>
                    <a:pt x="1594" y="6521"/>
                    <a:pt x="1594" y="6462"/>
                  </a:cubicBezTo>
                  <a:cubicBezTo>
                    <a:pt x="1594" y="6403"/>
                    <a:pt x="1535" y="6344"/>
                    <a:pt x="1476" y="6344"/>
                  </a:cubicBezTo>
                  <a:cubicBezTo>
                    <a:pt x="827" y="6344"/>
                    <a:pt x="326" y="5813"/>
                    <a:pt x="326" y="5194"/>
                  </a:cubicBezTo>
                  <a:lnTo>
                    <a:pt x="208" y="118"/>
                  </a:lnTo>
                  <a:cubicBezTo>
                    <a:pt x="208" y="59"/>
                    <a:pt x="178" y="0"/>
                    <a:pt x="90" y="0"/>
                  </a:cubicBez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9"/>
            <p:cNvSpPr/>
            <p:nvPr/>
          </p:nvSpPr>
          <p:spPr>
            <a:xfrm>
              <a:off x="4552100" y="2645750"/>
              <a:ext cx="17725" cy="441900"/>
            </a:xfrm>
            <a:custGeom>
              <a:rect b="b" l="l" r="r" t="t"/>
              <a:pathLst>
                <a:path extrusionOk="0" h="17676" w="709">
                  <a:moveTo>
                    <a:pt x="119" y="1"/>
                  </a:moveTo>
                  <a:cubicBezTo>
                    <a:pt x="60" y="1"/>
                    <a:pt x="0" y="60"/>
                    <a:pt x="0" y="119"/>
                  </a:cubicBezTo>
                  <a:lnTo>
                    <a:pt x="473" y="17558"/>
                  </a:lnTo>
                  <a:cubicBezTo>
                    <a:pt x="473" y="17617"/>
                    <a:pt x="532" y="17676"/>
                    <a:pt x="591" y="17676"/>
                  </a:cubicBezTo>
                  <a:cubicBezTo>
                    <a:pt x="650" y="17646"/>
                    <a:pt x="709" y="17617"/>
                    <a:pt x="709" y="17558"/>
                  </a:cubicBezTo>
                  <a:lnTo>
                    <a:pt x="237" y="119"/>
                  </a:lnTo>
                  <a:cubicBezTo>
                    <a:pt x="237" y="60"/>
                    <a:pt x="178" y="1"/>
                    <a:pt x="119" y="1"/>
                  </a:cubicBezTo>
                  <a:close/>
                </a:path>
              </a:pathLst>
            </a:custGeom>
            <a:solidFill>
              <a:srgbClr val="272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9"/>
            <p:cNvSpPr/>
            <p:nvPr/>
          </p:nvSpPr>
          <p:spPr>
            <a:xfrm>
              <a:off x="4257025" y="2631850"/>
              <a:ext cx="149025" cy="346700"/>
            </a:xfrm>
            <a:custGeom>
              <a:rect b="b" l="l" r="r" t="t"/>
              <a:pathLst>
                <a:path extrusionOk="0" h="13868" w="5961">
                  <a:moveTo>
                    <a:pt x="3319" y="1"/>
                  </a:moveTo>
                  <a:cubicBezTo>
                    <a:pt x="2272" y="1"/>
                    <a:pt x="1327" y="1049"/>
                    <a:pt x="1004" y="2180"/>
                  </a:cubicBezTo>
                  <a:cubicBezTo>
                    <a:pt x="768" y="2947"/>
                    <a:pt x="561" y="3744"/>
                    <a:pt x="384" y="4540"/>
                  </a:cubicBezTo>
                  <a:cubicBezTo>
                    <a:pt x="237" y="5278"/>
                    <a:pt x="119" y="6016"/>
                    <a:pt x="89" y="6783"/>
                  </a:cubicBezTo>
                  <a:cubicBezTo>
                    <a:pt x="1" y="7904"/>
                    <a:pt x="60" y="9026"/>
                    <a:pt x="296" y="10117"/>
                  </a:cubicBezTo>
                  <a:cubicBezTo>
                    <a:pt x="591" y="11298"/>
                    <a:pt x="1063" y="12389"/>
                    <a:pt x="1564" y="13481"/>
                  </a:cubicBezTo>
                  <a:cubicBezTo>
                    <a:pt x="1653" y="13658"/>
                    <a:pt x="1741" y="13835"/>
                    <a:pt x="1918" y="13865"/>
                  </a:cubicBezTo>
                  <a:cubicBezTo>
                    <a:pt x="1934" y="13867"/>
                    <a:pt x="1949" y="13868"/>
                    <a:pt x="1964" y="13868"/>
                  </a:cubicBezTo>
                  <a:cubicBezTo>
                    <a:pt x="2151" y="13868"/>
                    <a:pt x="2311" y="13704"/>
                    <a:pt x="2420" y="13540"/>
                  </a:cubicBezTo>
                  <a:cubicBezTo>
                    <a:pt x="3453" y="12035"/>
                    <a:pt x="4309" y="10353"/>
                    <a:pt x="4958" y="8612"/>
                  </a:cubicBezTo>
                  <a:cubicBezTo>
                    <a:pt x="5105" y="8170"/>
                    <a:pt x="5223" y="7757"/>
                    <a:pt x="5371" y="7314"/>
                  </a:cubicBezTo>
                  <a:cubicBezTo>
                    <a:pt x="5430" y="7108"/>
                    <a:pt x="5459" y="6901"/>
                    <a:pt x="5518" y="6694"/>
                  </a:cubicBezTo>
                  <a:cubicBezTo>
                    <a:pt x="5784" y="5691"/>
                    <a:pt x="5961" y="4658"/>
                    <a:pt x="5902" y="3626"/>
                  </a:cubicBezTo>
                  <a:cubicBezTo>
                    <a:pt x="5813" y="2593"/>
                    <a:pt x="5489" y="1531"/>
                    <a:pt x="4781" y="763"/>
                  </a:cubicBezTo>
                  <a:cubicBezTo>
                    <a:pt x="4306" y="223"/>
                    <a:pt x="3802" y="1"/>
                    <a:pt x="3319" y="1"/>
                  </a:cubicBezTo>
                  <a:close/>
                </a:path>
              </a:pathLst>
            </a:custGeom>
            <a:solidFill>
              <a:srgbClr val="924B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9"/>
            <p:cNvSpPr/>
            <p:nvPr/>
          </p:nvSpPr>
          <p:spPr>
            <a:xfrm>
              <a:off x="4244475" y="1958750"/>
              <a:ext cx="305425" cy="814575"/>
            </a:xfrm>
            <a:custGeom>
              <a:rect b="b" l="l" r="r" t="t"/>
              <a:pathLst>
                <a:path extrusionOk="0" h="32583" w="12217">
                  <a:moveTo>
                    <a:pt x="6918" y="1"/>
                  </a:moveTo>
                  <a:cubicBezTo>
                    <a:pt x="6085" y="1"/>
                    <a:pt x="5228" y="395"/>
                    <a:pt x="4693" y="1042"/>
                  </a:cubicBezTo>
                  <a:cubicBezTo>
                    <a:pt x="4043" y="1839"/>
                    <a:pt x="3866" y="2960"/>
                    <a:pt x="3748" y="3964"/>
                  </a:cubicBezTo>
                  <a:cubicBezTo>
                    <a:pt x="3306" y="8213"/>
                    <a:pt x="2834" y="12462"/>
                    <a:pt x="2302" y="16711"/>
                  </a:cubicBezTo>
                  <a:cubicBezTo>
                    <a:pt x="1742" y="21314"/>
                    <a:pt x="1063" y="25888"/>
                    <a:pt x="237" y="30432"/>
                  </a:cubicBezTo>
                  <a:cubicBezTo>
                    <a:pt x="148" y="30845"/>
                    <a:pt x="60" y="31258"/>
                    <a:pt x="1" y="31671"/>
                  </a:cubicBezTo>
                  <a:cubicBezTo>
                    <a:pt x="1270" y="31937"/>
                    <a:pt x="2509" y="32202"/>
                    <a:pt x="3778" y="32497"/>
                  </a:cubicBezTo>
                  <a:cubicBezTo>
                    <a:pt x="3837" y="32497"/>
                    <a:pt x="3896" y="32497"/>
                    <a:pt x="3925" y="32527"/>
                  </a:cubicBezTo>
                  <a:cubicBezTo>
                    <a:pt x="4071" y="32559"/>
                    <a:pt x="4217" y="32583"/>
                    <a:pt x="4358" y="32583"/>
                  </a:cubicBezTo>
                  <a:cubicBezTo>
                    <a:pt x="4473" y="32583"/>
                    <a:pt x="4586" y="32567"/>
                    <a:pt x="4693" y="32527"/>
                  </a:cubicBezTo>
                  <a:cubicBezTo>
                    <a:pt x="4899" y="32409"/>
                    <a:pt x="5017" y="32202"/>
                    <a:pt x="5165" y="31996"/>
                  </a:cubicBezTo>
                  <a:cubicBezTo>
                    <a:pt x="7024" y="28927"/>
                    <a:pt x="8765" y="25769"/>
                    <a:pt x="10328" y="22494"/>
                  </a:cubicBezTo>
                  <a:cubicBezTo>
                    <a:pt x="10801" y="21550"/>
                    <a:pt x="11243" y="20606"/>
                    <a:pt x="11656" y="19661"/>
                  </a:cubicBezTo>
                  <a:cubicBezTo>
                    <a:pt x="12217" y="18452"/>
                    <a:pt x="11745" y="16947"/>
                    <a:pt x="11627" y="15619"/>
                  </a:cubicBezTo>
                  <a:cubicBezTo>
                    <a:pt x="11863" y="12757"/>
                    <a:pt x="11745" y="9747"/>
                    <a:pt x="11184" y="6973"/>
                  </a:cubicBezTo>
                  <a:cubicBezTo>
                    <a:pt x="11125" y="6619"/>
                    <a:pt x="11037" y="6295"/>
                    <a:pt x="10978" y="5941"/>
                  </a:cubicBezTo>
                  <a:cubicBezTo>
                    <a:pt x="10860" y="5468"/>
                    <a:pt x="10712" y="4908"/>
                    <a:pt x="10535" y="4318"/>
                  </a:cubicBezTo>
                  <a:cubicBezTo>
                    <a:pt x="10033" y="2606"/>
                    <a:pt x="9237" y="688"/>
                    <a:pt x="7702" y="128"/>
                  </a:cubicBezTo>
                  <a:cubicBezTo>
                    <a:pt x="7451" y="41"/>
                    <a:pt x="7186" y="1"/>
                    <a:pt x="6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9"/>
            <p:cNvSpPr/>
            <p:nvPr/>
          </p:nvSpPr>
          <p:spPr>
            <a:xfrm>
              <a:off x="4302025" y="1959075"/>
              <a:ext cx="222075" cy="814250"/>
            </a:xfrm>
            <a:custGeom>
              <a:rect b="b" l="l" r="r" t="t"/>
              <a:pathLst>
                <a:path extrusionOk="0" h="32570" w="8883">
                  <a:moveTo>
                    <a:pt x="4577" y="0"/>
                  </a:moveTo>
                  <a:cubicBezTo>
                    <a:pt x="3756" y="0"/>
                    <a:pt x="2918" y="392"/>
                    <a:pt x="2391" y="1029"/>
                  </a:cubicBezTo>
                  <a:cubicBezTo>
                    <a:pt x="1741" y="1826"/>
                    <a:pt x="1564" y="2947"/>
                    <a:pt x="1446" y="3951"/>
                  </a:cubicBezTo>
                  <a:cubicBezTo>
                    <a:pt x="1004" y="8200"/>
                    <a:pt x="532" y="12449"/>
                    <a:pt x="0" y="16698"/>
                  </a:cubicBezTo>
                  <a:cubicBezTo>
                    <a:pt x="325" y="19442"/>
                    <a:pt x="591" y="22157"/>
                    <a:pt x="856" y="24901"/>
                  </a:cubicBezTo>
                  <a:cubicBezTo>
                    <a:pt x="1092" y="27409"/>
                    <a:pt x="1299" y="29947"/>
                    <a:pt x="1476" y="32484"/>
                  </a:cubicBezTo>
                  <a:cubicBezTo>
                    <a:pt x="1535" y="32484"/>
                    <a:pt x="1594" y="32484"/>
                    <a:pt x="1623" y="32514"/>
                  </a:cubicBezTo>
                  <a:cubicBezTo>
                    <a:pt x="1769" y="32546"/>
                    <a:pt x="1915" y="32570"/>
                    <a:pt x="2056" y="32570"/>
                  </a:cubicBezTo>
                  <a:cubicBezTo>
                    <a:pt x="2171" y="32570"/>
                    <a:pt x="2284" y="32554"/>
                    <a:pt x="2391" y="32514"/>
                  </a:cubicBezTo>
                  <a:cubicBezTo>
                    <a:pt x="2597" y="32396"/>
                    <a:pt x="2715" y="32189"/>
                    <a:pt x="2863" y="31983"/>
                  </a:cubicBezTo>
                  <a:cubicBezTo>
                    <a:pt x="4722" y="28914"/>
                    <a:pt x="6463" y="25756"/>
                    <a:pt x="8026" y="22481"/>
                  </a:cubicBezTo>
                  <a:cubicBezTo>
                    <a:pt x="8233" y="19029"/>
                    <a:pt x="8440" y="15547"/>
                    <a:pt x="8676" y="12065"/>
                  </a:cubicBezTo>
                  <a:cubicBezTo>
                    <a:pt x="8764" y="10383"/>
                    <a:pt x="8882" y="8672"/>
                    <a:pt x="8882" y="6960"/>
                  </a:cubicBezTo>
                  <a:cubicBezTo>
                    <a:pt x="8823" y="6606"/>
                    <a:pt x="8735" y="6282"/>
                    <a:pt x="8676" y="5928"/>
                  </a:cubicBezTo>
                  <a:cubicBezTo>
                    <a:pt x="8558" y="5455"/>
                    <a:pt x="8410" y="4895"/>
                    <a:pt x="8233" y="4305"/>
                  </a:cubicBezTo>
                  <a:cubicBezTo>
                    <a:pt x="7731" y="2593"/>
                    <a:pt x="6935" y="705"/>
                    <a:pt x="5400" y="144"/>
                  </a:cubicBezTo>
                  <a:cubicBezTo>
                    <a:pt x="5137" y="46"/>
                    <a:pt x="4858" y="0"/>
                    <a:pt x="4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9"/>
            <p:cNvSpPr/>
            <p:nvPr/>
          </p:nvSpPr>
          <p:spPr>
            <a:xfrm>
              <a:off x="4347025" y="1833525"/>
              <a:ext cx="562150" cy="950375"/>
            </a:xfrm>
            <a:custGeom>
              <a:rect b="b" l="l" r="r" t="t"/>
              <a:pathLst>
                <a:path extrusionOk="0" h="38015" w="22486">
                  <a:moveTo>
                    <a:pt x="14332" y="1"/>
                  </a:moveTo>
                  <a:cubicBezTo>
                    <a:pt x="14198" y="1"/>
                    <a:pt x="14075" y="68"/>
                    <a:pt x="13898" y="209"/>
                  </a:cubicBezTo>
                  <a:cubicBezTo>
                    <a:pt x="13190" y="711"/>
                    <a:pt x="12482" y="1212"/>
                    <a:pt x="11744" y="1625"/>
                  </a:cubicBezTo>
                  <a:cubicBezTo>
                    <a:pt x="11420" y="1832"/>
                    <a:pt x="11095" y="2009"/>
                    <a:pt x="10741" y="2097"/>
                  </a:cubicBezTo>
                  <a:cubicBezTo>
                    <a:pt x="10328" y="2186"/>
                    <a:pt x="9915" y="2186"/>
                    <a:pt x="9502" y="2186"/>
                  </a:cubicBezTo>
                  <a:cubicBezTo>
                    <a:pt x="9236" y="2186"/>
                    <a:pt x="8941" y="2156"/>
                    <a:pt x="8646" y="2127"/>
                  </a:cubicBezTo>
                  <a:cubicBezTo>
                    <a:pt x="8203" y="2009"/>
                    <a:pt x="7790" y="1802"/>
                    <a:pt x="7348" y="1684"/>
                  </a:cubicBezTo>
                  <a:cubicBezTo>
                    <a:pt x="7182" y="1638"/>
                    <a:pt x="7016" y="1615"/>
                    <a:pt x="6853" y="1615"/>
                  </a:cubicBezTo>
                  <a:cubicBezTo>
                    <a:pt x="6493" y="1615"/>
                    <a:pt x="6147" y="1727"/>
                    <a:pt x="5843" y="1950"/>
                  </a:cubicBezTo>
                  <a:cubicBezTo>
                    <a:pt x="4781" y="2747"/>
                    <a:pt x="3689" y="3514"/>
                    <a:pt x="2656" y="4340"/>
                  </a:cubicBezTo>
                  <a:cubicBezTo>
                    <a:pt x="1063" y="5668"/>
                    <a:pt x="0" y="7084"/>
                    <a:pt x="30" y="9209"/>
                  </a:cubicBezTo>
                  <a:cubicBezTo>
                    <a:pt x="30" y="9533"/>
                    <a:pt x="30" y="9828"/>
                    <a:pt x="59" y="10153"/>
                  </a:cubicBezTo>
                  <a:cubicBezTo>
                    <a:pt x="236" y="14461"/>
                    <a:pt x="1092" y="18739"/>
                    <a:pt x="1151" y="23048"/>
                  </a:cubicBezTo>
                  <a:cubicBezTo>
                    <a:pt x="1181" y="25054"/>
                    <a:pt x="1122" y="27090"/>
                    <a:pt x="886" y="29067"/>
                  </a:cubicBezTo>
                  <a:cubicBezTo>
                    <a:pt x="679" y="30719"/>
                    <a:pt x="148" y="32342"/>
                    <a:pt x="266" y="33995"/>
                  </a:cubicBezTo>
                  <a:cubicBezTo>
                    <a:pt x="295" y="34732"/>
                    <a:pt x="443" y="35588"/>
                    <a:pt x="1063" y="36060"/>
                  </a:cubicBezTo>
                  <a:cubicBezTo>
                    <a:pt x="1417" y="36326"/>
                    <a:pt x="1800" y="36267"/>
                    <a:pt x="2154" y="36414"/>
                  </a:cubicBezTo>
                  <a:cubicBezTo>
                    <a:pt x="2745" y="36680"/>
                    <a:pt x="3069" y="37329"/>
                    <a:pt x="3600" y="37654"/>
                  </a:cubicBezTo>
                  <a:cubicBezTo>
                    <a:pt x="4079" y="37933"/>
                    <a:pt x="4623" y="38014"/>
                    <a:pt x="5182" y="38014"/>
                  </a:cubicBezTo>
                  <a:cubicBezTo>
                    <a:pt x="5864" y="38014"/>
                    <a:pt x="6568" y="37893"/>
                    <a:pt x="7200" y="37860"/>
                  </a:cubicBezTo>
                  <a:cubicBezTo>
                    <a:pt x="7790" y="37801"/>
                    <a:pt x="8410" y="37772"/>
                    <a:pt x="9000" y="37742"/>
                  </a:cubicBezTo>
                  <a:cubicBezTo>
                    <a:pt x="10121" y="37654"/>
                    <a:pt x="11243" y="37595"/>
                    <a:pt x="12394" y="37565"/>
                  </a:cubicBezTo>
                  <a:cubicBezTo>
                    <a:pt x="13692" y="37536"/>
                    <a:pt x="15049" y="37536"/>
                    <a:pt x="16289" y="36946"/>
                  </a:cubicBezTo>
                  <a:cubicBezTo>
                    <a:pt x="16997" y="36621"/>
                    <a:pt x="17587" y="36060"/>
                    <a:pt x="18325" y="35736"/>
                  </a:cubicBezTo>
                  <a:cubicBezTo>
                    <a:pt x="19033" y="35411"/>
                    <a:pt x="19888" y="35441"/>
                    <a:pt x="20508" y="34910"/>
                  </a:cubicBezTo>
                  <a:cubicBezTo>
                    <a:pt x="21600" y="33936"/>
                    <a:pt x="21157" y="31723"/>
                    <a:pt x="21128" y="30424"/>
                  </a:cubicBezTo>
                  <a:cubicBezTo>
                    <a:pt x="21098" y="27592"/>
                    <a:pt x="20921" y="24788"/>
                    <a:pt x="21039" y="21956"/>
                  </a:cubicBezTo>
                  <a:cubicBezTo>
                    <a:pt x="21187" y="18503"/>
                    <a:pt x="21541" y="15081"/>
                    <a:pt x="21865" y="11658"/>
                  </a:cubicBezTo>
                  <a:cubicBezTo>
                    <a:pt x="21954" y="10477"/>
                    <a:pt x="22072" y="9297"/>
                    <a:pt x="22161" y="8117"/>
                  </a:cubicBezTo>
                  <a:cubicBezTo>
                    <a:pt x="22249" y="6907"/>
                    <a:pt x="22485" y="5756"/>
                    <a:pt x="22308" y="4546"/>
                  </a:cubicBezTo>
                  <a:cubicBezTo>
                    <a:pt x="22131" y="3425"/>
                    <a:pt x="20921" y="3042"/>
                    <a:pt x="20006" y="2599"/>
                  </a:cubicBezTo>
                  <a:cubicBezTo>
                    <a:pt x="19092" y="2186"/>
                    <a:pt x="18147" y="1773"/>
                    <a:pt x="17203" y="1389"/>
                  </a:cubicBezTo>
                  <a:cubicBezTo>
                    <a:pt x="16731" y="1183"/>
                    <a:pt x="16259" y="1035"/>
                    <a:pt x="15816" y="829"/>
                  </a:cubicBezTo>
                  <a:cubicBezTo>
                    <a:pt x="15433" y="622"/>
                    <a:pt x="15108" y="356"/>
                    <a:pt x="14754" y="150"/>
                  </a:cubicBezTo>
                  <a:cubicBezTo>
                    <a:pt x="14725" y="120"/>
                    <a:pt x="14666" y="91"/>
                    <a:pt x="14636" y="91"/>
                  </a:cubicBezTo>
                  <a:cubicBezTo>
                    <a:pt x="14517" y="31"/>
                    <a:pt x="14422" y="1"/>
                    <a:pt x="143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9"/>
            <p:cNvSpPr/>
            <p:nvPr/>
          </p:nvSpPr>
          <p:spPr>
            <a:xfrm>
              <a:off x="4518900" y="1885400"/>
              <a:ext cx="95925" cy="626875"/>
            </a:xfrm>
            <a:custGeom>
              <a:rect b="b" l="l" r="r" t="t"/>
              <a:pathLst>
                <a:path extrusionOk="0" h="25075" w="3837">
                  <a:moveTo>
                    <a:pt x="2343" y="0"/>
                  </a:moveTo>
                  <a:cubicBezTo>
                    <a:pt x="2273" y="0"/>
                    <a:pt x="2199" y="8"/>
                    <a:pt x="2125" y="22"/>
                  </a:cubicBezTo>
                  <a:cubicBezTo>
                    <a:pt x="1830" y="52"/>
                    <a:pt x="1506" y="81"/>
                    <a:pt x="1328" y="317"/>
                  </a:cubicBezTo>
                  <a:cubicBezTo>
                    <a:pt x="1240" y="406"/>
                    <a:pt x="1181" y="524"/>
                    <a:pt x="1151" y="642"/>
                  </a:cubicBezTo>
                  <a:cubicBezTo>
                    <a:pt x="945" y="1114"/>
                    <a:pt x="738" y="1586"/>
                    <a:pt x="532" y="2088"/>
                  </a:cubicBezTo>
                  <a:cubicBezTo>
                    <a:pt x="709" y="2353"/>
                    <a:pt x="886" y="2589"/>
                    <a:pt x="1092" y="2855"/>
                  </a:cubicBezTo>
                  <a:cubicBezTo>
                    <a:pt x="1210" y="3062"/>
                    <a:pt x="1447" y="3298"/>
                    <a:pt x="1447" y="3534"/>
                  </a:cubicBezTo>
                  <a:cubicBezTo>
                    <a:pt x="1565" y="5009"/>
                    <a:pt x="1328" y="6484"/>
                    <a:pt x="1210" y="7930"/>
                  </a:cubicBezTo>
                  <a:cubicBezTo>
                    <a:pt x="1063" y="9524"/>
                    <a:pt x="945" y="11088"/>
                    <a:pt x="797" y="12651"/>
                  </a:cubicBezTo>
                  <a:cubicBezTo>
                    <a:pt x="561" y="15720"/>
                    <a:pt x="148" y="18789"/>
                    <a:pt x="60" y="21858"/>
                  </a:cubicBezTo>
                  <a:cubicBezTo>
                    <a:pt x="1" y="23009"/>
                    <a:pt x="620" y="24248"/>
                    <a:pt x="1417" y="25074"/>
                  </a:cubicBezTo>
                  <a:cubicBezTo>
                    <a:pt x="1447" y="25045"/>
                    <a:pt x="1476" y="25015"/>
                    <a:pt x="1535" y="24986"/>
                  </a:cubicBezTo>
                  <a:cubicBezTo>
                    <a:pt x="2214" y="24307"/>
                    <a:pt x="2804" y="23510"/>
                    <a:pt x="3424" y="22802"/>
                  </a:cubicBezTo>
                  <a:cubicBezTo>
                    <a:pt x="3512" y="22713"/>
                    <a:pt x="3601" y="22595"/>
                    <a:pt x="3630" y="22477"/>
                  </a:cubicBezTo>
                  <a:cubicBezTo>
                    <a:pt x="3689" y="22330"/>
                    <a:pt x="3689" y="22182"/>
                    <a:pt x="3689" y="22035"/>
                  </a:cubicBezTo>
                  <a:cubicBezTo>
                    <a:pt x="3630" y="20264"/>
                    <a:pt x="3512" y="18464"/>
                    <a:pt x="3394" y="16664"/>
                  </a:cubicBezTo>
                  <a:cubicBezTo>
                    <a:pt x="3246" y="14569"/>
                    <a:pt x="3099" y="12474"/>
                    <a:pt x="2981" y="10379"/>
                  </a:cubicBezTo>
                  <a:cubicBezTo>
                    <a:pt x="2922" y="9317"/>
                    <a:pt x="2863" y="8284"/>
                    <a:pt x="2863" y="7222"/>
                  </a:cubicBezTo>
                  <a:cubicBezTo>
                    <a:pt x="2833" y="6691"/>
                    <a:pt x="2833" y="6160"/>
                    <a:pt x="2833" y="5629"/>
                  </a:cubicBezTo>
                  <a:cubicBezTo>
                    <a:pt x="2833" y="5216"/>
                    <a:pt x="2833" y="4803"/>
                    <a:pt x="2804" y="4360"/>
                  </a:cubicBezTo>
                  <a:cubicBezTo>
                    <a:pt x="2804" y="4094"/>
                    <a:pt x="2715" y="3711"/>
                    <a:pt x="2892" y="3504"/>
                  </a:cubicBezTo>
                  <a:cubicBezTo>
                    <a:pt x="3217" y="3062"/>
                    <a:pt x="3453" y="2530"/>
                    <a:pt x="3748" y="2058"/>
                  </a:cubicBezTo>
                  <a:cubicBezTo>
                    <a:pt x="3778" y="1999"/>
                    <a:pt x="3807" y="1940"/>
                    <a:pt x="3837" y="1852"/>
                  </a:cubicBezTo>
                  <a:cubicBezTo>
                    <a:pt x="3601" y="1321"/>
                    <a:pt x="3335" y="731"/>
                    <a:pt x="2922" y="317"/>
                  </a:cubicBezTo>
                  <a:cubicBezTo>
                    <a:pt x="2833" y="199"/>
                    <a:pt x="2715" y="81"/>
                    <a:pt x="2538" y="22"/>
                  </a:cubicBezTo>
                  <a:cubicBezTo>
                    <a:pt x="2479" y="8"/>
                    <a:pt x="2413" y="0"/>
                    <a:pt x="2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9"/>
            <p:cNvSpPr/>
            <p:nvPr/>
          </p:nvSpPr>
          <p:spPr>
            <a:xfrm>
              <a:off x="4488650" y="1814850"/>
              <a:ext cx="260425" cy="184325"/>
            </a:xfrm>
            <a:custGeom>
              <a:rect b="b" l="l" r="r" t="t"/>
              <a:pathLst>
                <a:path extrusionOk="0" h="7373" w="10417">
                  <a:moveTo>
                    <a:pt x="8691" y="0"/>
                  </a:moveTo>
                  <a:cubicBezTo>
                    <a:pt x="8607" y="0"/>
                    <a:pt x="8525" y="30"/>
                    <a:pt x="8469" y="100"/>
                  </a:cubicBezTo>
                  <a:cubicBezTo>
                    <a:pt x="8351" y="248"/>
                    <a:pt x="8263" y="366"/>
                    <a:pt x="8174" y="484"/>
                  </a:cubicBezTo>
                  <a:cubicBezTo>
                    <a:pt x="7997" y="661"/>
                    <a:pt x="7820" y="838"/>
                    <a:pt x="7614" y="1015"/>
                  </a:cubicBezTo>
                  <a:cubicBezTo>
                    <a:pt x="6994" y="1576"/>
                    <a:pt x="6256" y="2018"/>
                    <a:pt x="5489" y="2343"/>
                  </a:cubicBezTo>
                  <a:cubicBezTo>
                    <a:pt x="4907" y="2601"/>
                    <a:pt x="4309" y="2829"/>
                    <a:pt x="3695" y="2829"/>
                  </a:cubicBezTo>
                  <a:cubicBezTo>
                    <a:pt x="3469" y="2829"/>
                    <a:pt x="3241" y="2798"/>
                    <a:pt x="3011" y="2726"/>
                  </a:cubicBezTo>
                  <a:cubicBezTo>
                    <a:pt x="2657" y="2638"/>
                    <a:pt x="2332" y="2490"/>
                    <a:pt x="2037" y="2313"/>
                  </a:cubicBezTo>
                  <a:cubicBezTo>
                    <a:pt x="1801" y="2195"/>
                    <a:pt x="1624" y="1989"/>
                    <a:pt x="1447" y="1782"/>
                  </a:cubicBezTo>
                  <a:cubicBezTo>
                    <a:pt x="1358" y="1694"/>
                    <a:pt x="1270" y="1487"/>
                    <a:pt x="1152" y="1487"/>
                  </a:cubicBezTo>
                  <a:cubicBezTo>
                    <a:pt x="975" y="1487"/>
                    <a:pt x="857" y="1576"/>
                    <a:pt x="768" y="1723"/>
                  </a:cubicBezTo>
                  <a:cubicBezTo>
                    <a:pt x="709" y="1782"/>
                    <a:pt x="650" y="1900"/>
                    <a:pt x="591" y="1959"/>
                  </a:cubicBezTo>
                  <a:cubicBezTo>
                    <a:pt x="414" y="2225"/>
                    <a:pt x="237" y="2431"/>
                    <a:pt x="60" y="2697"/>
                  </a:cubicBezTo>
                  <a:cubicBezTo>
                    <a:pt x="60" y="2726"/>
                    <a:pt x="30" y="2756"/>
                    <a:pt x="1" y="2785"/>
                  </a:cubicBezTo>
                  <a:cubicBezTo>
                    <a:pt x="178" y="4290"/>
                    <a:pt x="325" y="5825"/>
                    <a:pt x="621" y="7270"/>
                  </a:cubicBezTo>
                  <a:cubicBezTo>
                    <a:pt x="621" y="7270"/>
                    <a:pt x="621" y="7241"/>
                    <a:pt x="650" y="7241"/>
                  </a:cubicBezTo>
                  <a:cubicBezTo>
                    <a:pt x="1034" y="6621"/>
                    <a:pt x="1329" y="5943"/>
                    <a:pt x="1624" y="5293"/>
                  </a:cubicBezTo>
                  <a:cubicBezTo>
                    <a:pt x="1889" y="4762"/>
                    <a:pt x="2125" y="4231"/>
                    <a:pt x="2479" y="3730"/>
                  </a:cubicBezTo>
                  <a:cubicBezTo>
                    <a:pt x="2645" y="3493"/>
                    <a:pt x="2924" y="3010"/>
                    <a:pt x="3257" y="3010"/>
                  </a:cubicBezTo>
                  <a:cubicBezTo>
                    <a:pt x="3339" y="3010"/>
                    <a:pt x="3424" y="3040"/>
                    <a:pt x="3512" y="3110"/>
                  </a:cubicBezTo>
                  <a:cubicBezTo>
                    <a:pt x="3955" y="3435"/>
                    <a:pt x="4220" y="3966"/>
                    <a:pt x="4456" y="4408"/>
                  </a:cubicBezTo>
                  <a:cubicBezTo>
                    <a:pt x="4752" y="5057"/>
                    <a:pt x="5106" y="5677"/>
                    <a:pt x="5489" y="6297"/>
                  </a:cubicBezTo>
                  <a:cubicBezTo>
                    <a:pt x="5637" y="6503"/>
                    <a:pt x="5784" y="6739"/>
                    <a:pt x="5961" y="6946"/>
                  </a:cubicBezTo>
                  <a:cubicBezTo>
                    <a:pt x="6020" y="7064"/>
                    <a:pt x="6109" y="7211"/>
                    <a:pt x="6197" y="7300"/>
                  </a:cubicBezTo>
                  <a:cubicBezTo>
                    <a:pt x="6247" y="7349"/>
                    <a:pt x="6275" y="7373"/>
                    <a:pt x="6301" y="7373"/>
                  </a:cubicBezTo>
                  <a:cubicBezTo>
                    <a:pt x="6336" y="7373"/>
                    <a:pt x="6365" y="7327"/>
                    <a:pt x="6433" y="7241"/>
                  </a:cubicBezTo>
                  <a:cubicBezTo>
                    <a:pt x="7319" y="6002"/>
                    <a:pt x="8174" y="4762"/>
                    <a:pt x="9119" y="3523"/>
                  </a:cubicBezTo>
                  <a:cubicBezTo>
                    <a:pt x="9355" y="3198"/>
                    <a:pt x="9591" y="2874"/>
                    <a:pt x="9797" y="2549"/>
                  </a:cubicBezTo>
                  <a:cubicBezTo>
                    <a:pt x="9945" y="2343"/>
                    <a:pt x="10417" y="1812"/>
                    <a:pt x="10358" y="1546"/>
                  </a:cubicBezTo>
                  <a:cubicBezTo>
                    <a:pt x="10358" y="1546"/>
                    <a:pt x="10328" y="1487"/>
                    <a:pt x="10269" y="1428"/>
                  </a:cubicBezTo>
                  <a:lnTo>
                    <a:pt x="10240" y="1399"/>
                  </a:lnTo>
                  <a:cubicBezTo>
                    <a:pt x="10063" y="1221"/>
                    <a:pt x="9797" y="956"/>
                    <a:pt x="9532" y="720"/>
                  </a:cubicBezTo>
                  <a:cubicBezTo>
                    <a:pt x="9355" y="513"/>
                    <a:pt x="9148" y="277"/>
                    <a:pt x="8942" y="100"/>
                  </a:cubicBezTo>
                  <a:cubicBezTo>
                    <a:pt x="8879" y="38"/>
                    <a:pt x="8784" y="0"/>
                    <a:pt x="8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9"/>
            <p:cNvSpPr/>
            <p:nvPr/>
          </p:nvSpPr>
          <p:spPr>
            <a:xfrm>
              <a:off x="4366950" y="2671075"/>
              <a:ext cx="506075" cy="117125"/>
            </a:xfrm>
            <a:custGeom>
              <a:rect b="b" l="l" r="r" t="t"/>
              <a:pathLst>
                <a:path extrusionOk="0" h="4685" w="20243">
                  <a:moveTo>
                    <a:pt x="19302" y="1"/>
                  </a:moveTo>
                  <a:cubicBezTo>
                    <a:pt x="19223" y="1"/>
                    <a:pt x="19141" y="11"/>
                    <a:pt x="19062" y="21"/>
                  </a:cubicBezTo>
                  <a:cubicBezTo>
                    <a:pt x="15172" y="512"/>
                    <a:pt x="10585" y="1577"/>
                    <a:pt x="6334" y="1577"/>
                  </a:cubicBezTo>
                  <a:cubicBezTo>
                    <a:pt x="4716" y="1577"/>
                    <a:pt x="3146" y="1422"/>
                    <a:pt x="1682" y="1024"/>
                  </a:cubicBezTo>
                  <a:cubicBezTo>
                    <a:pt x="1502" y="975"/>
                    <a:pt x="1340" y="952"/>
                    <a:pt x="1195" y="952"/>
                  </a:cubicBezTo>
                  <a:cubicBezTo>
                    <a:pt x="554" y="952"/>
                    <a:pt x="233" y="1396"/>
                    <a:pt x="89" y="1998"/>
                  </a:cubicBezTo>
                  <a:cubicBezTo>
                    <a:pt x="59" y="2145"/>
                    <a:pt x="59" y="2322"/>
                    <a:pt x="30" y="2470"/>
                  </a:cubicBezTo>
                  <a:cubicBezTo>
                    <a:pt x="30" y="2765"/>
                    <a:pt x="0" y="3060"/>
                    <a:pt x="89" y="3325"/>
                  </a:cubicBezTo>
                  <a:cubicBezTo>
                    <a:pt x="354" y="4152"/>
                    <a:pt x="1623" y="4211"/>
                    <a:pt x="2361" y="4358"/>
                  </a:cubicBezTo>
                  <a:cubicBezTo>
                    <a:pt x="3662" y="4590"/>
                    <a:pt x="4969" y="4685"/>
                    <a:pt x="6277" y="4685"/>
                  </a:cubicBezTo>
                  <a:cubicBezTo>
                    <a:pt x="10631" y="4685"/>
                    <a:pt x="15002" y="3634"/>
                    <a:pt x="19268" y="3089"/>
                  </a:cubicBezTo>
                  <a:cubicBezTo>
                    <a:pt x="20242" y="2942"/>
                    <a:pt x="20124" y="2293"/>
                    <a:pt x="20006" y="1526"/>
                  </a:cubicBezTo>
                  <a:cubicBezTo>
                    <a:pt x="19947" y="1201"/>
                    <a:pt x="19888" y="876"/>
                    <a:pt x="19829" y="552"/>
                  </a:cubicBezTo>
                  <a:cubicBezTo>
                    <a:pt x="19800" y="434"/>
                    <a:pt x="19770" y="316"/>
                    <a:pt x="19711" y="198"/>
                  </a:cubicBezTo>
                  <a:cubicBezTo>
                    <a:pt x="19613" y="40"/>
                    <a:pt x="19462" y="1"/>
                    <a:pt x="19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9"/>
            <p:cNvSpPr/>
            <p:nvPr/>
          </p:nvSpPr>
          <p:spPr>
            <a:xfrm>
              <a:off x="4244475" y="1857075"/>
              <a:ext cx="270775" cy="1499250"/>
            </a:xfrm>
            <a:custGeom>
              <a:rect b="b" l="l" r="r" t="t"/>
              <a:pathLst>
                <a:path extrusionOk="0" h="59970" w="10831">
                  <a:moveTo>
                    <a:pt x="10426" y="1"/>
                  </a:moveTo>
                  <a:cubicBezTo>
                    <a:pt x="10314" y="1"/>
                    <a:pt x="10052" y="340"/>
                    <a:pt x="10004" y="388"/>
                  </a:cubicBezTo>
                  <a:cubicBezTo>
                    <a:pt x="9709" y="654"/>
                    <a:pt x="9443" y="919"/>
                    <a:pt x="9148" y="1155"/>
                  </a:cubicBezTo>
                  <a:cubicBezTo>
                    <a:pt x="8588" y="1627"/>
                    <a:pt x="7968" y="2100"/>
                    <a:pt x="7378" y="2542"/>
                  </a:cubicBezTo>
                  <a:cubicBezTo>
                    <a:pt x="6434" y="3309"/>
                    <a:pt x="5253" y="4136"/>
                    <a:pt x="4663" y="5198"/>
                  </a:cubicBezTo>
                  <a:cubicBezTo>
                    <a:pt x="4279" y="5877"/>
                    <a:pt x="3955" y="6585"/>
                    <a:pt x="3837" y="7381"/>
                  </a:cubicBezTo>
                  <a:cubicBezTo>
                    <a:pt x="3217" y="11188"/>
                    <a:pt x="3483" y="15112"/>
                    <a:pt x="3601" y="18978"/>
                  </a:cubicBezTo>
                  <a:cubicBezTo>
                    <a:pt x="3719" y="23050"/>
                    <a:pt x="4014" y="27269"/>
                    <a:pt x="3748" y="31371"/>
                  </a:cubicBezTo>
                  <a:cubicBezTo>
                    <a:pt x="3719" y="31991"/>
                    <a:pt x="3660" y="32581"/>
                    <a:pt x="3601" y="33171"/>
                  </a:cubicBezTo>
                  <a:cubicBezTo>
                    <a:pt x="3365" y="35502"/>
                    <a:pt x="2922" y="37833"/>
                    <a:pt x="2420" y="40164"/>
                  </a:cubicBezTo>
                  <a:cubicBezTo>
                    <a:pt x="2214" y="41108"/>
                    <a:pt x="2007" y="42082"/>
                    <a:pt x="1771" y="43056"/>
                  </a:cubicBezTo>
                  <a:cubicBezTo>
                    <a:pt x="1034" y="46036"/>
                    <a:pt x="1" y="49105"/>
                    <a:pt x="178" y="52233"/>
                  </a:cubicBezTo>
                  <a:cubicBezTo>
                    <a:pt x="296" y="54269"/>
                    <a:pt x="1801" y="55921"/>
                    <a:pt x="3335" y="57131"/>
                  </a:cubicBezTo>
                  <a:cubicBezTo>
                    <a:pt x="4516" y="58075"/>
                    <a:pt x="5784" y="58960"/>
                    <a:pt x="7171" y="59521"/>
                  </a:cubicBezTo>
                  <a:cubicBezTo>
                    <a:pt x="7535" y="59657"/>
                    <a:pt x="8198" y="59970"/>
                    <a:pt x="8699" y="59970"/>
                  </a:cubicBezTo>
                  <a:cubicBezTo>
                    <a:pt x="8847" y="59970"/>
                    <a:pt x="8981" y="59942"/>
                    <a:pt x="9089" y="59875"/>
                  </a:cubicBezTo>
                  <a:cubicBezTo>
                    <a:pt x="8174" y="50698"/>
                    <a:pt x="8824" y="41167"/>
                    <a:pt x="9414" y="31991"/>
                  </a:cubicBezTo>
                  <a:cubicBezTo>
                    <a:pt x="9679" y="28243"/>
                    <a:pt x="9945" y="24525"/>
                    <a:pt x="10210" y="20778"/>
                  </a:cubicBezTo>
                  <a:cubicBezTo>
                    <a:pt x="10240" y="20158"/>
                    <a:pt x="10299" y="19509"/>
                    <a:pt x="10328" y="18889"/>
                  </a:cubicBezTo>
                  <a:cubicBezTo>
                    <a:pt x="10476" y="16558"/>
                    <a:pt x="10624" y="14227"/>
                    <a:pt x="10712" y="11896"/>
                  </a:cubicBezTo>
                  <a:cubicBezTo>
                    <a:pt x="10771" y="9890"/>
                    <a:pt x="10830" y="7883"/>
                    <a:pt x="10801" y="5847"/>
                  </a:cubicBezTo>
                  <a:lnTo>
                    <a:pt x="10801" y="3634"/>
                  </a:lnTo>
                  <a:cubicBezTo>
                    <a:pt x="10771" y="2985"/>
                    <a:pt x="10742" y="2365"/>
                    <a:pt x="10683" y="1716"/>
                  </a:cubicBezTo>
                  <a:cubicBezTo>
                    <a:pt x="10624" y="1155"/>
                    <a:pt x="10594" y="595"/>
                    <a:pt x="10476" y="64"/>
                  </a:cubicBezTo>
                  <a:cubicBezTo>
                    <a:pt x="10470" y="19"/>
                    <a:pt x="10452" y="1"/>
                    <a:pt x="10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9"/>
            <p:cNvSpPr/>
            <p:nvPr/>
          </p:nvSpPr>
          <p:spPr>
            <a:xfrm>
              <a:off x="4614800" y="1818400"/>
              <a:ext cx="358550" cy="1539425"/>
            </a:xfrm>
            <a:custGeom>
              <a:rect b="b" l="l" r="r" t="t"/>
              <a:pathLst>
                <a:path extrusionOk="0" h="61577" w="14342">
                  <a:moveTo>
                    <a:pt x="4116" y="0"/>
                  </a:moveTo>
                  <a:cubicBezTo>
                    <a:pt x="4063" y="0"/>
                    <a:pt x="4009" y="22"/>
                    <a:pt x="3955" y="76"/>
                  </a:cubicBezTo>
                  <a:cubicBezTo>
                    <a:pt x="3837" y="253"/>
                    <a:pt x="3807" y="460"/>
                    <a:pt x="3719" y="637"/>
                  </a:cubicBezTo>
                  <a:cubicBezTo>
                    <a:pt x="2833" y="2909"/>
                    <a:pt x="1771" y="5122"/>
                    <a:pt x="1092" y="7483"/>
                  </a:cubicBezTo>
                  <a:cubicBezTo>
                    <a:pt x="414" y="9755"/>
                    <a:pt x="443" y="12440"/>
                    <a:pt x="355" y="14800"/>
                  </a:cubicBezTo>
                  <a:cubicBezTo>
                    <a:pt x="60" y="21823"/>
                    <a:pt x="30" y="28875"/>
                    <a:pt x="89" y="35928"/>
                  </a:cubicBezTo>
                  <a:cubicBezTo>
                    <a:pt x="89" y="40000"/>
                    <a:pt x="237" y="44190"/>
                    <a:pt x="266" y="48321"/>
                  </a:cubicBezTo>
                  <a:cubicBezTo>
                    <a:pt x="266" y="52422"/>
                    <a:pt x="1" y="56494"/>
                    <a:pt x="119" y="60596"/>
                  </a:cubicBezTo>
                  <a:cubicBezTo>
                    <a:pt x="148" y="61127"/>
                    <a:pt x="502" y="61422"/>
                    <a:pt x="886" y="61481"/>
                  </a:cubicBezTo>
                  <a:cubicBezTo>
                    <a:pt x="886" y="61481"/>
                    <a:pt x="886" y="61481"/>
                    <a:pt x="886" y="61510"/>
                  </a:cubicBezTo>
                  <a:lnTo>
                    <a:pt x="945" y="61510"/>
                  </a:lnTo>
                  <a:cubicBezTo>
                    <a:pt x="1475" y="61555"/>
                    <a:pt x="2002" y="61577"/>
                    <a:pt x="2525" y="61577"/>
                  </a:cubicBezTo>
                  <a:cubicBezTo>
                    <a:pt x="6890" y="61577"/>
                    <a:pt x="10968" y="60051"/>
                    <a:pt x="14341" y="57232"/>
                  </a:cubicBezTo>
                  <a:cubicBezTo>
                    <a:pt x="13869" y="54635"/>
                    <a:pt x="13545" y="52039"/>
                    <a:pt x="13072" y="49442"/>
                  </a:cubicBezTo>
                  <a:cubicBezTo>
                    <a:pt x="13013" y="49088"/>
                    <a:pt x="12954" y="48734"/>
                    <a:pt x="12895" y="48409"/>
                  </a:cubicBezTo>
                  <a:cubicBezTo>
                    <a:pt x="11863" y="42980"/>
                    <a:pt x="11745" y="37432"/>
                    <a:pt x="11686" y="31915"/>
                  </a:cubicBezTo>
                  <a:cubicBezTo>
                    <a:pt x="11686" y="31738"/>
                    <a:pt x="11686" y="31561"/>
                    <a:pt x="11686" y="31413"/>
                  </a:cubicBezTo>
                  <a:cubicBezTo>
                    <a:pt x="11656" y="28993"/>
                    <a:pt x="11686" y="26544"/>
                    <a:pt x="11715" y="24125"/>
                  </a:cubicBezTo>
                  <a:cubicBezTo>
                    <a:pt x="11745" y="23033"/>
                    <a:pt x="11745" y="21971"/>
                    <a:pt x="11774" y="20879"/>
                  </a:cubicBezTo>
                  <a:cubicBezTo>
                    <a:pt x="11804" y="18459"/>
                    <a:pt x="11863" y="16040"/>
                    <a:pt x="11892" y="13650"/>
                  </a:cubicBezTo>
                  <a:cubicBezTo>
                    <a:pt x="11892" y="12351"/>
                    <a:pt x="12040" y="10994"/>
                    <a:pt x="12128" y="9666"/>
                  </a:cubicBezTo>
                  <a:cubicBezTo>
                    <a:pt x="12217" y="8073"/>
                    <a:pt x="12276" y="6479"/>
                    <a:pt x="12010" y="4974"/>
                  </a:cubicBezTo>
                  <a:cubicBezTo>
                    <a:pt x="11833" y="4030"/>
                    <a:pt x="11272" y="3322"/>
                    <a:pt x="10564" y="2791"/>
                  </a:cubicBezTo>
                  <a:cubicBezTo>
                    <a:pt x="9797" y="2230"/>
                    <a:pt x="8853" y="1847"/>
                    <a:pt x="7968" y="1552"/>
                  </a:cubicBezTo>
                  <a:cubicBezTo>
                    <a:pt x="7407" y="1375"/>
                    <a:pt x="6817" y="1197"/>
                    <a:pt x="6256" y="1050"/>
                  </a:cubicBezTo>
                  <a:cubicBezTo>
                    <a:pt x="6020" y="961"/>
                    <a:pt x="5755" y="873"/>
                    <a:pt x="5489" y="784"/>
                  </a:cubicBezTo>
                  <a:cubicBezTo>
                    <a:pt x="5105" y="666"/>
                    <a:pt x="4781" y="637"/>
                    <a:pt x="4515" y="283"/>
                  </a:cubicBezTo>
                  <a:cubicBezTo>
                    <a:pt x="4406" y="174"/>
                    <a:pt x="4265" y="0"/>
                    <a:pt x="4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9"/>
            <p:cNvSpPr/>
            <p:nvPr/>
          </p:nvSpPr>
          <p:spPr>
            <a:xfrm>
              <a:off x="4321950" y="2661250"/>
              <a:ext cx="113625" cy="235350"/>
            </a:xfrm>
            <a:custGeom>
              <a:rect b="b" l="l" r="r" t="t"/>
              <a:pathLst>
                <a:path extrusionOk="0" h="9414" w="4545">
                  <a:moveTo>
                    <a:pt x="885" y="1"/>
                  </a:moveTo>
                  <a:cubicBezTo>
                    <a:pt x="885" y="2568"/>
                    <a:pt x="561" y="5135"/>
                    <a:pt x="0" y="7672"/>
                  </a:cubicBezTo>
                  <a:cubicBezTo>
                    <a:pt x="590" y="8233"/>
                    <a:pt x="1180" y="8823"/>
                    <a:pt x="1741" y="9413"/>
                  </a:cubicBezTo>
                  <a:cubicBezTo>
                    <a:pt x="1800" y="9384"/>
                    <a:pt x="1859" y="9354"/>
                    <a:pt x="1889" y="9325"/>
                  </a:cubicBezTo>
                  <a:cubicBezTo>
                    <a:pt x="2302" y="9118"/>
                    <a:pt x="2685" y="8912"/>
                    <a:pt x="3069" y="8676"/>
                  </a:cubicBezTo>
                  <a:cubicBezTo>
                    <a:pt x="3512" y="8410"/>
                    <a:pt x="3836" y="8292"/>
                    <a:pt x="4013" y="7938"/>
                  </a:cubicBezTo>
                  <a:cubicBezTo>
                    <a:pt x="4072" y="7790"/>
                    <a:pt x="4131" y="7613"/>
                    <a:pt x="4161" y="7348"/>
                  </a:cubicBezTo>
                  <a:cubicBezTo>
                    <a:pt x="4220" y="6256"/>
                    <a:pt x="4308" y="5135"/>
                    <a:pt x="4367" y="4014"/>
                  </a:cubicBezTo>
                  <a:cubicBezTo>
                    <a:pt x="4456" y="2833"/>
                    <a:pt x="4367" y="1535"/>
                    <a:pt x="4544" y="296"/>
                  </a:cubicBezTo>
                  <a:lnTo>
                    <a:pt x="4544" y="296"/>
                  </a:lnTo>
                  <a:cubicBezTo>
                    <a:pt x="4248" y="317"/>
                    <a:pt x="3950" y="328"/>
                    <a:pt x="3651" y="328"/>
                  </a:cubicBezTo>
                  <a:cubicBezTo>
                    <a:pt x="2729" y="328"/>
                    <a:pt x="1799" y="223"/>
                    <a:pt x="8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9"/>
            <p:cNvSpPr/>
            <p:nvPr/>
          </p:nvSpPr>
          <p:spPr>
            <a:xfrm>
              <a:off x="4427425" y="2060775"/>
              <a:ext cx="87075" cy="87075"/>
            </a:xfrm>
            <a:custGeom>
              <a:rect b="b" l="l" r="r" t="t"/>
              <a:pathLst>
                <a:path extrusionOk="0" h="3483" w="3483">
                  <a:moveTo>
                    <a:pt x="1742" y="1"/>
                  </a:moveTo>
                  <a:cubicBezTo>
                    <a:pt x="768" y="1"/>
                    <a:pt x="1" y="768"/>
                    <a:pt x="1" y="1742"/>
                  </a:cubicBezTo>
                  <a:cubicBezTo>
                    <a:pt x="1" y="2686"/>
                    <a:pt x="768" y="3482"/>
                    <a:pt x="1742" y="3482"/>
                  </a:cubicBezTo>
                  <a:cubicBezTo>
                    <a:pt x="2686" y="3482"/>
                    <a:pt x="3483" y="2686"/>
                    <a:pt x="3483" y="1742"/>
                  </a:cubicBezTo>
                  <a:cubicBezTo>
                    <a:pt x="3483" y="768"/>
                    <a:pt x="2686" y="1"/>
                    <a:pt x="1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9"/>
            <p:cNvSpPr/>
            <p:nvPr/>
          </p:nvSpPr>
          <p:spPr>
            <a:xfrm>
              <a:off x="4693000" y="2421500"/>
              <a:ext cx="214700" cy="328850"/>
            </a:xfrm>
            <a:custGeom>
              <a:rect b="b" l="l" r="r" t="t"/>
              <a:pathLst>
                <a:path extrusionOk="0" h="13154" w="8588">
                  <a:moveTo>
                    <a:pt x="8587" y="1"/>
                  </a:moveTo>
                  <a:lnTo>
                    <a:pt x="8587" y="1"/>
                  </a:lnTo>
                  <a:cubicBezTo>
                    <a:pt x="6256" y="1063"/>
                    <a:pt x="4013" y="2332"/>
                    <a:pt x="2154" y="4073"/>
                  </a:cubicBezTo>
                  <a:cubicBezTo>
                    <a:pt x="1623" y="4545"/>
                    <a:pt x="1122" y="5164"/>
                    <a:pt x="1210" y="5873"/>
                  </a:cubicBezTo>
                  <a:cubicBezTo>
                    <a:pt x="1269" y="6227"/>
                    <a:pt x="1476" y="6551"/>
                    <a:pt x="1535" y="6905"/>
                  </a:cubicBezTo>
                  <a:cubicBezTo>
                    <a:pt x="1623" y="7318"/>
                    <a:pt x="1505" y="7761"/>
                    <a:pt x="1358" y="8145"/>
                  </a:cubicBezTo>
                  <a:cubicBezTo>
                    <a:pt x="1122" y="8764"/>
                    <a:pt x="827" y="9325"/>
                    <a:pt x="502" y="9856"/>
                  </a:cubicBezTo>
                  <a:cubicBezTo>
                    <a:pt x="384" y="10033"/>
                    <a:pt x="0" y="10387"/>
                    <a:pt x="59" y="10594"/>
                  </a:cubicBezTo>
                  <a:cubicBezTo>
                    <a:pt x="118" y="10830"/>
                    <a:pt x="561" y="10948"/>
                    <a:pt x="679" y="11154"/>
                  </a:cubicBezTo>
                  <a:cubicBezTo>
                    <a:pt x="797" y="11302"/>
                    <a:pt x="797" y="11509"/>
                    <a:pt x="856" y="11686"/>
                  </a:cubicBezTo>
                  <a:cubicBezTo>
                    <a:pt x="1004" y="12158"/>
                    <a:pt x="1417" y="12482"/>
                    <a:pt x="1859" y="12689"/>
                  </a:cubicBezTo>
                  <a:cubicBezTo>
                    <a:pt x="2272" y="12866"/>
                    <a:pt x="2774" y="12954"/>
                    <a:pt x="3246" y="13013"/>
                  </a:cubicBezTo>
                  <a:cubicBezTo>
                    <a:pt x="3541" y="13072"/>
                    <a:pt x="3866" y="13102"/>
                    <a:pt x="4161" y="13131"/>
                  </a:cubicBezTo>
                  <a:cubicBezTo>
                    <a:pt x="4190" y="13146"/>
                    <a:pt x="4220" y="13154"/>
                    <a:pt x="4249" y="13154"/>
                  </a:cubicBezTo>
                  <a:cubicBezTo>
                    <a:pt x="4279" y="13154"/>
                    <a:pt x="4308" y="13146"/>
                    <a:pt x="4338" y="13131"/>
                  </a:cubicBezTo>
                  <a:cubicBezTo>
                    <a:pt x="4427" y="13131"/>
                    <a:pt x="4486" y="13043"/>
                    <a:pt x="4545" y="12984"/>
                  </a:cubicBezTo>
                  <a:cubicBezTo>
                    <a:pt x="4869" y="12571"/>
                    <a:pt x="5223" y="12158"/>
                    <a:pt x="5518" y="11715"/>
                  </a:cubicBezTo>
                  <a:cubicBezTo>
                    <a:pt x="5902" y="11095"/>
                    <a:pt x="6197" y="10417"/>
                    <a:pt x="6610" y="9827"/>
                  </a:cubicBezTo>
                  <a:cubicBezTo>
                    <a:pt x="6964" y="9325"/>
                    <a:pt x="7407" y="8882"/>
                    <a:pt x="7849" y="8440"/>
                  </a:cubicBezTo>
                  <a:cubicBezTo>
                    <a:pt x="8085" y="8233"/>
                    <a:pt x="8322" y="7997"/>
                    <a:pt x="8558" y="7791"/>
                  </a:cubicBezTo>
                  <a:cubicBezTo>
                    <a:pt x="8558" y="7614"/>
                    <a:pt x="8558" y="7437"/>
                    <a:pt x="8558" y="7289"/>
                  </a:cubicBezTo>
                  <a:cubicBezTo>
                    <a:pt x="8528" y="4869"/>
                    <a:pt x="8558" y="2420"/>
                    <a:pt x="8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9"/>
            <p:cNvSpPr/>
            <p:nvPr/>
          </p:nvSpPr>
          <p:spPr>
            <a:xfrm>
              <a:off x="4774150" y="1888900"/>
              <a:ext cx="147550" cy="451475"/>
            </a:xfrm>
            <a:custGeom>
              <a:rect b="b" l="l" r="r" t="t"/>
              <a:pathLst>
                <a:path extrusionOk="0" h="18059" w="5902">
                  <a:moveTo>
                    <a:pt x="4190" y="0"/>
                  </a:moveTo>
                  <a:cubicBezTo>
                    <a:pt x="2921" y="473"/>
                    <a:pt x="1859" y="1505"/>
                    <a:pt x="1181" y="2656"/>
                  </a:cubicBezTo>
                  <a:cubicBezTo>
                    <a:pt x="0" y="4692"/>
                    <a:pt x="207" y="7318"/>
                    <a:pt x="738" y="9502"/>
                  </a:cubicBezTo>
                  <a:cubicBezTo>
                    <a:pt x="1505" y="12718"/>
                    <a:pt x="3453" y="15374"/>
                    <a:pt x="5400" y="18059"/>
                  </a:cubicBezTo>
                  <a:cubicBezTo>
                    <a:pt x="5430" y="15639"/>
                    <a:pt x="5489" y="13220"/>
                    <a:pt x="5518" y="10830"/>
                  </a:cubicBezTo>
                  <a:cubicBezTo>
                    <a:pt x="5518" y="9531"/>
                    <a:pt x="5666" y="8174"/>
                    <a:pt x="5754" y="6846"/>
                  </a:cubicBezTo>
                  <a:cubicBezTo>
                    <a:pt x="5843" y="5253"/>
                    <a:pt x="5902" y="3659"/>
                    <a:pt x="5636" y="2154"/>
                  </a:cubicBezTo>
                  <a:cubicBezTo>
                    <a:pt x="5459" y="1210"/>
                    <a:pt x="4898" y="502"/>
                    <a:pt x="4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9"/>
            <p:cNvSpPr/>
            <p:nvPr/>
          </p:nvSpPr>
          <p:spPr>
            <a:xfrm>
              <a:off x="4685625" y="2518875"/>
              <a:ext cx="192550" cy="311950"/>
            </a:xfrm>
            <a:custGeom>
              <a:rect b="b" l="l" r="r" t="t"/>
              <a:pathLst>
                <a:path extrusionOk="0" h="12478" w="7702">
                  <a:moveTo>
                    <a:pt x="5017" y="1"/>
                  </a:moveTo>
                  <a:cubicBezTo>
                    <a:pt x="5017" y="30"/>
                    <a:pt x="4987" y="30"/>
                    <a:pt x="4987" y="60"/>
                  </a:cubicBezTo>
                  <a:cubicBezTo>
                    <a:pt x="4515" y="473"/>
                    <a:pt x="4131" y="915"/>
                    <a:pt x="3777" y="1417"/>
                  </a:cubicBezTo>
                  <a:cubicBezTo>
                    <a:pt x="3600" y="1653"/>
                    <a:pt x="3453" y="1889"/>
                    <a:pt x="3305" y="2096"/>
                  </a:cubicBezTo>
                  <a:cubicBezTo>
                    <a:pt x="3010" y="2597"/>
                    <a:pt x="2833" y="3158"/>
                    <a:pt x="2626" y="3689"/>
                  </a:cubicBezTo>
                  <a:cubicBezTo>
                    <a:pt x="2508" y="3984"/>
                    <a:pt x="2390" y="4250"/>
                    <a:pt x="2243" y="4545"/>
                  </a:cubicBezTo>
                  <a:cubicBezTo>
                    <a:pt x="1889" y="5194"/>
                    <a:pt x="1328" y="5666"/>
                    <a:pt x="974" y="6315"/>
                  </a:cubicBezTo>
                  <a:cubicBezTo>
                    <a:pt x="0" y="8027"/>
                    <a:pt x="413" y="10122"/>
                    <a:pt x="827" y="12010"/>
                  </a:cubicBezTo>
                  <a:cubicBezTo>
                    <a:pt x="877" y="12212"/>
                    <a:pt x="1013" y="12478"/>
                    <a:pt x="1199" y="12478"/>
                  </a:cubicBezTo>
                  <a:cubicBezTo>
                    <a:pt x="1231" y="12478"/>
                    <a:pt x="1264" y="12470"/>
                    <a:pt x="1299" y="12453"/>
                  </a:cubicBezTo>
                  <a:cubicBezTo>
                    <a:pt x="1387" y="12423"/>
                    <a:pt x="1446" y="12305"/>
                    <a:pt x="1476" y="12187"/>
                  </a:cubicBezTo>
                  <a:cubicBezTo>
                    <a:pt x="1682" y="11538"/>
                    <a:pt x="1800" y="10859"/>
                    <a:pt x="1977" y="10210"/>
                  </a:cubicBezTo>
                  <a:cubicBezTo>
                    <a:pt x="2184" y="9561"/>
                    <a:pt x="2361" y="9030"/>
                    <a:pt x="2892" y="8587"/>
                  </a:cubicBezTo>
                  <a:cubicBezTo>
                    <a:pt x="3217" y="8351"/>
                    <a:pt x="3571" y="8145"/>
                    <a:pt x="3895" y="7850"/>
                  </a:cubicBezTo>
                  <a:cubicBezTo>
                    <a:pt x="4190" y="7584"/>
                    <a:pt x="4485" y="7200"/>
                    <a:pt x="4692" y="6758"/>
                  </a:cubicBezTo>
                  <a:cubicBezTo>
                    <a:pt x="4928" y="6315"/>
                    <a:pt x="5076" y="5784"/>
                    <a:pt x="5076" y="5341"/>
                  </a:cubicBezTo>
                  <a:cubicBezTo>
                    <a:pt x="5105" y="4545"/>
                    <a:pt x="5400" y="4073"/>
                    <a:pt x="5902" y="3571"/>
                  </a:cubicBezTo>
                  <a:cubicBezTo>
                    <a:pt x="5990" y="3483"/>
                    <a:pt x="6079" y="3394"/>
                    <a:pt x="6138" y="3335"/>
                  </a:cubicBezTo>
                  <a:cubicBezTo>
                    <a:pt x="6699" y="2804"/>
                    <a:pt x="7141" y="2184"/>
                    <a:pt x="7702" y="1683"/>
                  </a:cubicBezTo>
                  <a:cubicBezTo>
                    <a:pt x="7171" y="1269"/>
                    <a:pt x="6610" y="886"/>
                    <a:pt x="6020" y="532"/>
                  </a:cubicBezTo>
                  <a:cubicBezTo>
                    <a:pt x="5695" y="355"/>
                    <a:pt x="5371" y="178"/>
                    <a:pt x="5017" y="1"/>
                  </a:cubicBezTo>
                  <a:close/>
                </a:path>
              </a:pathLst>
            </a:custGeom>
            <a:solidFill>
              <a:srgbClr val="924B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9"/>
            <p:cNvSpPr/>
            <p:nvPr/>
          </p:nvSpPr>
          <p:spPr>
            <a:xfrm>
              <a:off x="4678975" y="2100600"/>
              <a:ext cx="124700" cy="29550"/>
            </a:xfrm>
            <a:custGeom>
              <a:rect b="b" l="l" r="r" t="t"/>
              <a:pathLst>
                <a:path extrusionOk="0" h="1182" w="4988">
                  <a:moveTo>
                    <a:pt x="60" y="1"/>
                  </a:moveTo>
                  <a:cubicBezTo>
                    <a:pt x="30" y="1"/>
                    <a:pt x="1" y="30"/>
                    <a:pt x="1" y="60"/>
                  </a:cubicBezTo>
                  <a:lnTo>
                    <a:pt x="1" y="1122"/>
                  </a:lnTo>
                  <a:cubicBezTo>
                    <a:pt x="1" y="1152"/>
                    <a:pt x="30" y="1181"/>
                    <a:pt x="60" y="1181"/>
                  </a:cubicBezTo>
                  <a:lnTo>
                    <a:pt x="4929" y="1181"/>
                  </a:lnTo>
                  <a:cubicBezTo>
                    <a:pt x="4958" y="1181"/>
                    <a:pt x="4988" y="1152"/>
                    <a:pt x="4988" y="1122"/>
                  </a:cubicBezTo>
                  <a:lnTo>
                    <a:pt x="4988" y="60"/>
                  </a:lnTo>
                  <a:cubicBezTo>
                    <a:pt x="4988" y="30"/>
                    <a:pt x="4958" y="1"/>
                    <a:pt x="4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9"/>
            <p:cNvSpPr/>
            <p:nvPr/>
          </p:nvSpPr>
          <p:spPr>
            <a:xfrm>
              <a:off x="4739475" y="1885425"/>
              <a:ext cx="370350" cy="788550"/>
            </a:xfrm>
            <a:custGeom>
              <a:rect b="b" l="l" r="r" t="t"/>
              <a:pathLst>
                <a:path extrusionOk="0" h="31542" w="14814">
                  <a:moveTo>
                    <a:pt x="5251" y="1"/>
                  </a:moveTo>
                  <a:cubicBezTo>
                    <a:pt x="4372" y="1"/>
                    <a:pt x="3508" y="435"/>
                    <a:pt x="2922" y="1172"/>
                  </a:cubicBezTo>
                  <a:cubicBezTo>
                    <a:pt x="1122" y="3503"/>
                    <a:pt x="2597" y="8136"/>
                    <a:pt x="3453" y="10585"/>
                  </a:cubicBezTo>
                  <a:cubicBezTo>
                    <a:pt x="4013" y="12208"/>
                    <a:pt x="4722" y="13772"/>
                    <a:pt x="5459" y="15336"/>
                  </a:cubicBezTo>
                  <a:cubicBezTo>
                    <a:pt x="5666" y="15778"/>
                    <a:pt x="7790" y="19644"/>
                    <a:pt x="7584" y="19880"/>
                  </a:cubicBezTo>
                  <a:cubicBezTo>
                    <a:pt x="7200" y="20263"/>
                    <a:pt x="6876" y="20588"/>
                    <a:pt x="6787" y="20676"/>
                  </a:cubicBezTo>
                  <a:cubicBezTo>
                    <a:pt x="6079" y="21473"/>
                    <a:pt x="5341" y="22240"/>
                    <a:pt x="4604" y="22978"/>
                  </a:cubicBezTo>
                  <a:cubicBezTo>
                    <a:pt x="3659" y="23952"/>
                    <a:pt x="2686" y="24867"/>
                    <a:pt x="1682" y="25781"/>
                  </a:cubicBezTo>
                  <a:cubicBezTo>
                    <a:pt x="1269" y="26135"/>
                    <a:pt x="827" y="26489"/>
                    <a:pt x="413" y="26873"/>
                  </a:cubicBezTo>
                  <a:cubicBezTo>
                    <a:pt x="0" y="27286"/>
                    <a:pt x="30" y="27611"/>
                    <a:pt x="502" y="27935"/>
                  </a:cubicBezTo>
                  <a:cubicBezTo>
                    <a:pt x="1328" y="28496"/>
                    <a:pt x="2036" y="29175"/>
                    <a:pt x="2627" y="29971"/>
                  </a:cubicBezTo>
                  <a:cubicBezTo>
                    <a:pt x="2951" y="30414"/>
                    <a:pt x="3246" y="30886"/>
                    <a:pt x="3482" y="31417"/>
                  </a:cubicBezTo>
                  <a:cubicBezTo>
                    <a:pt x="3508" y="31468"/>
                    <a:pt x="3555" y="31541"/>
                    <a:pt x="3625" y="31541"/>
                  </a:cubicBezTo>
                  <a:cubicBezTo>
                    <a:pt x="3636" y="31541"/>
                    <a:pt x="3647" y="31539"/>
                    <a:pt x="3659" y="31535"/>
                  </a:cubicBezTo>
                  <a:cubicBezTo>
                    <a:pt x="3689" y="31535"/>
                    <a:pt x="3718" y="31506"/>
                    <a:pt x="3748" y="31506"/>
                  </a:cubicBezTo>
                  <a:cubicBezTo>
                    <a:pt x="4869" y="30561"/>
                    <a:pt x="5902" y="29588"/>
                    <a:pt x="7053" y="28702"/>
                  </a:cubicBezTo>
                  <a:cubicBezTo>
                    <a:pt x="8174" y="27817"/>
                    <a:pt x="9354" y="27021"/>
                    <a:pt x="10476" y="26135"/>
                  </a:cubicBezTo>
                  <a:cubicBezTo>
                    <a:pt x="12187" y="24778"/>
                    <a:pt x="14282" y="22919"/>
                    <a:pt x="14577" y="20588"/>
                  </a:cubicBezTo>
                  <a:cubicBezTo>
                    <a:pt x="14813" y="18759"/>
                    <a:pt x="14164" y="16723"/>
                    <a:pt x="13633" y="14982"/>
                  </a:cubicBezTo>
                  <a:cubicBezTo>
                    <a:pt x="13072" y="13123"/>
                    <a:pt x="12334" y="11323"/>
                    <a:pt x="11626" y="9493"/>
                  </a:cubicBezTo>
                  <a:cubicBezTo>
                    <a:pt x="10977" y="7870"/>
                    <a:pt x="10298" y="6247"/>
                    <a:pt x="9561" y="4684"/>
                  </a:cubicBezTo>
                  <a:cubicBezTo>
                    <a:pt x="8853" y="3208"/>
                    <a:pt x="8115" y="1349"/>
                    <a:pt x="6699" y="434"/>
                  </a:cubicBezTo>
                  <a:cubicBezTo>
                    <a:pt x="6242" y="137"/>
                    <a:pt x="5744" y="1"/>
                    <a:pt x="5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9"/>
            <p:cNvSpPr/>
            <p:nvPr/>
          </p:nvSpPr>
          <p:spPr>
            <a:xfrm>
              <a:off x="4668650" y="2650175"/>
              <a:ext cx="216900" cy="263675"/>
            </a:xfrm>
            <a:custGeom>
              <a:rect b="b" l="l" r="r" t="t"/>
              <a:pathLst>
                <a:path extrusionOk="0" h="10547" w="8676">
                  <a:moveTo>
                    <a:pt x="7555" y="1"/>
                  </a:moveTo>
                  <a:cubicBezTo>
                    <a:pt x="6020" y="463"/>
                    <a:pt x="4358" y="763"/>
                    <a:pt x="2758" y="763"/>
                  </a:cubicBezTo>
                  <a:cubicBezTo>
                    <a:pt x="1804" y="763"/>
                    <a:pt x="871" y="657"/>
                    <a:pt x="1" y="414"/>
                  </a:cubicBezTo>
                  <a:lnTo>
                    <a:pt x="1" y="414"/>
                  </a:lnTo>
                  <a:cubicBezTo>
                    <a:pt x="178" y="1624"/>
                    <a:pt x="30" y="2893"/>
                    <a:pt x="89" y="4073"/>
                  </a:cubicBezTo>
                  <a:cubicBezTo>
                    <a:pt x="148" y="5165"/>
                    <a:pt x="207" y="6256"/>
                    <a:pt x="266" y="7348"/>
                  </a:cubicBezTo>
                  <a:cubicBezTo>
                    <a:pt x="266" y="7614"/>
                    <a:pt x="296" y="7791"/>
                    <a:pt x="384" y="7938"/>
                  </a:cubicBezTo>
                  <a:cubicBezTo>
                    <a:pt x="561" y="8263"/>
                    <a:pt x="915" y="8411"/>
                    <a:pt x="1388" y="8676"/>
                  </a:cubicBezTo>
                  <a:cubicBezTo>
                    <a:pt x="1801" y="8912"/>
                    <a:pt x="2243" y="9148"/>
                    <a:pt x="2656" y="9355"/>
                  </a:cubicBezTo>
                  <a:cubicBezTo>
                    <a:pt x="3335" y="9709"/>
                    <a:pt x="4220" y="10358"/>
                    <a:pt x="4987" y="10535"/>
                  </a:cubicBezTo>
                  <a:cubicBezTo>
                    <a:pt x="5016" y="10543"/>
                    <a:pt x="5046" y="10546"/>
                    <a:pt x="5078" y="10546"/>
                  </a:cubicBezTo>
                  <a:cubicBezTo>
                    <a:pt x="5658" y="10546"/>
                    <a:pt x="6658" y="9309"/>
                    <a:pt x="6994" y="9001"/>
                  </a:cubicBezTo>
                  <a:cubicBezTo>
                    <a:pt x="7466" y="8529"/>
                    <a:pt x="8027" y="8027"/>
                    <a:pt x="8381" y="7466"/>
                  </a:cubicBezTo>
                  <a:cubicBezTo>
                    <a:pt x="8676" y="7053"/>
                    <a:pt x="8351" y="6109"/>
                    <a:pt x="8292" y="5637"/>
                  </a:cubicBezTo>
                  <a:cubicBezTo>
                    <a:pt x="8204" y="4988"/>
                    <a:pt x="8115" y="4339"/>
                    <a:pt x="8056" y="3689"/>
                  </a:cubicBezTo>
                  <a:cubicBezTo>
                    <a:pt x="7879" y="2480"/>
                    <a:pt x="7702" y="1240"/>
                    <a:pt x="7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9"/>
            <p:cNvSpPr/>
            <p:nvPr/>
          </p:nvSpPr>
          <p:spPr>
            <a:xfrm>
              <a:off x="4672825" y="1806675"/>
              <a:ext cx="78475" cy="244525"/>
            </a:xfrm>
            <a:custGeom>
              <a:rect b="b" l="l" r="r" t="t"/>
              <a:pathLst>
                <a:path extrusionOk="0" h="9781" w="3139">
                  <a:moveTo>
                    <a:pt x="5" y="1"/>
                  </a:moveTo>
                  <a:cubicBezTo>
                    <a:pt x="1" y="1"/>
                    <a:pt x="1" y="4"/>
                    <a:pt x="11" y="14"/>
                  </a:cubicBezTo>
                  <a:cubicBezTo>
                    <a:pt x="11" y="44"/>
                    <a:pt x="40" y="103"/>
                    <a:pt x="70" y="132"/>
                  </a:cubicBezTo>
                  <a:cubicBezTo>
                    <a:pt x="158" y="250"/>
                    <a:pt x="188" y="398"/>
                    <a:pt x="247" y="516"/>
                  </a:cubicBezTo>
                  <a:cubicBezTo>
                    <a:pt x="335" y="663"/>
                    <a:pt x="453" y="781"/>
                    <a:pt x="571" y="899"/>
                  </a:cubicBezTo>
                  <a:cubicBezTo>
                    <a:pt x="837" y="1253"/>
                    <a:pt x="1043" y="1637"/>
                    <a:pt x="1221" y="2050"/>
                  </a:cubicBezTo>
                  <a:cubicBezTo>
                    <a:pt x="1309" y="2286"/>
                    <a:pt x="1398" y="2522"/>
                    <a:pt x="1457" y="2758"/>
                  </a:cubicBezTo>
                  <a:cubicBezTo>
                    <a:pt x="2165" y="4971"/>
                    <a:pt x="2607" y="7243"/>
                    <a:pt x="2784" y="9515"/>
                  </a:cubicBezTo>
                  <a:cubicBezTo>
                    <a:pt x="2784" y="9604"/>
                    <a:pt x="2814" y="9692"/>
                    <a:pt x="2814" y="9781"/>
                  </a:cubicBezTo>
                  <a:lnTo>
                    <a:pt x="3138" y="9781"/>
                  </a:lnTo>
                  <a:cubicBezTo>
                    <a:pt x="3138" y="9692"/>
                    <a:pt x="3138" y="9633"/>
                    <a:pt x="3138" y="9545"/>
                  </a:cubicBezTo>
                  <a:cubicBezTo>
                    <a:pt x="2961" y="7214"/>
                    <a:pt x="2519" y="4912"/>
                    <a:pt x="1781" y="2670"/>
                  </a:cubicBezTo>
                  <a:cubicBezTo>
                    <a:pt x="1781" y="2611"/>
                    <a:pt x="1752" y="2581"/>
                    <a:pt x="1752" y="2522"/>
                  </a:cubicBezTo>
                  <a:cubicBezTo>
                    <a:pt x="1663" y="2316"/>
                    <a:pt x="1604" y="2080"/>
                    <a:pt x="1486" y="1873"/>
                  </a:cubicBezTo>
                  <a:cubicBezTo>
                    <a:pt x="1427" y="1726"/>
                    <a:pt x="1398" y="1607"/>
                    <a:pt x="1339" y="1489"/>
                  </a:cubicBezTo>
                  <a:cubicBezTo>
                    <a:pt x="1221" y="1283"/>
                    <a:pt x="1102" y="1076"/>
                    <a:pt x="955" y="870"/>
                  </a:cubicBezTo>
                  <a:cubicBezTo>
                    <a:pt x="837" y="693"/>
                    <a:pt x="660" y="486"/>
                    <a:pt x="483" y="339"/>
                  </a:cubicBezTo>
                  <a:cubicBezTo>
                    <a:pt x="424" y="280"/>
                    <a:pt x="335" y="191"/>
                    <a:pt x="247" y="132"/>
                  </a:cubicBezTo>
                  <a:cubicBezTo>
                    <a:pt x="217" y="103"/>
                    <a:pt x="158" y="73"/>
                    <a:pt x="129" y="44"/>
                  </a:cubicBezTo>
                  <a:cubicBezTo>
                    <a:pt x="99" y="44"/>
                    <a:pt x="70" y="44"/>
                    <a:pt x="40" y="14"/>
                  </a:cubicBezTo>
                  <a:cubicBezTo>
                    <a:pt x="40" y="14"/>
                    <a:pt x="14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9"/>
            <p:cNvSpPr/>
            <p:nvPr/>
          </p:nvSpPr>
          <p:spPr>
            <a:xfrm>
              <a:off x="4749050" y="2044550"/>
              <a:ext cx="82650" cy="247150"/>
            </a:xfrm>
            <a:custGeom>
              <a:rect b="b" l="l" r="r" t="t"/>
              <a:pathLst>
                <a:path extrusionOk="0" h="9886" w="3306">
                  <a:moveTo>
                    <a:pt x="149" y="0"/>
                  </a:moveTo>
                  <a:cubicBezTo>
                    <a:pt x="60" y="0"/>
                    <a:pt x="1" y="59"/>
                    <a:pt x="1" y="148"/>
                  </a:cubicBezTo>
                  <a:cubicBezTo>
                    <a:pt x="1" y="207"/>
                    <a:pt x="60" y="266"/>
                    <a:pt x="119" y="266"/>
                  </a:cubicBezTo>
                  <a:lnTo>
                    <a:pt x="149" y="266"/>
                  </a:lnTo>
                  <a:cubicBezTo>
                    <a:pt x="1476" y="266"/>
                    <a:pt x="2362" y="1417"/>
                    <a:pt x="2716" y="2420"/>
                  </a:cubicBezTo>
                  <a:cubicBezTo>
                    <a:pt x="2804" y="2715"/>
                    <a:pt x="2893" y="3010"/>
                    <a:pt x="2952" y="3335"/>
                  </a:cubicBezTo>
                  <a:cubicBezTo>
                    <a:pt x="3040" y="3925"/>
                    <a:pt x="3040" y="4545"/>
                    <a:pt x="3040" y="5105"/>
                  </a:cubicBezTo>
                  <a:lnTo>
                    <a:pt x="3011" y="8085"/>
                  </a:lnTo>
                  <a:cubicBezTo>
                    <a:pt x="3011" y="8351"/>
                    <a:pt x="3011" y="8646"/>
                    <a:pt x="2952" y="8912"/>
                  </a:cubicBezTo>
                  <a:cubicBezTo>
                    <a:pt x="2863" y="9207"/>
                    <a:pt x="2657" y="9443"/>
                    <a:pt x="2421" y="9561"/>
                  </a:cubicBezTo>
                  <a:cubicBezTo>
                    <a:pt x="2327" y="9601"/>
                    <a:pt x="2228" y="9617"/>
                    <a:pt x="2123" y="9617"/>
                  </a:cubicBezTo>
                  <a:cubicBezTo>
                    <a:pt x="1995" y="9617"/>
                    <a:pt x="1858" y="9593"/>
                    <a:pt x="1712" y="9561"/>
                  </a:cubicBezTo>
                  <a:cubicBezTo>
                    <a:pt x="1594" y="9531"/>
                    <a:pt x="1476" y="9531"/>
                    <a:pt x="1329" y="9531"/>
                  </a:cubicBezTo>
                  <a:cubicBezTo>
                    <a:pt x="1240" y="9531"/>
                    <a:pt x="1211" y="9590"/>
                    <a:pt x="1181" y="9649"/>
                  </a:cubicBezTo>
                  <a:cubicBezTo>
                    <a:pt x="1181" y="9738"/>
                    <a:pt x="1240" y="9797"/>
                    <a:pt x="1329" y="9797"/>
                  </a:cubicBezTo>
                  <a:cubicBezTo>
                    <a:pt x="1447" y="9797"/>
                    <a:pt x="1565" y="9826"/>
                    <a:pt x="1683" y="9826"/>
                  </a:cubicBezTo>
                  <a:cubicBezTo>
                    <a:pt x="1830" y="9856"/>
                    <a:pt x="1978" y="9885"/>
                    <a:pt x="2126" y="9885"/>
                  </a:cubicBezTo>
                  <a:cubicBezTo>
                    <a:pt x="2244" y="9885"/>
                    <a:pt x="2391" y="9856"/>
                    <a:pt x="2539" y="9797"/>
                  </a:cubicBezTo>
                  <a:cubicBezTo>
                    <a:pt x="2834" y="9649"/>
                    <a:pt x="3099" y="9354"/>
                    <a:pt x="3188" y="8971"/>
                  </a:cubicBezTo>
                  <a:cubicBezTo>
                    <a:pt x="3276" y="8676"/>
                    <a:pt x="3276" y="8351"/>
                    <a:pt x="3276" y="8085"/>
                  </a:cubicBezTo>
                  <a:lnTo>
                    <a:pt x="3306" y="5105"/>
                  </a:lnTo>
                  <a:cubicBezTo>
                    <a:pt x="3306" y="4574"/>
                    <a:pt x="3306" y="3984"/>
                    <a:pt x="3217" y="3394"/>
                  </a:cubicBezTo>
                  <a:cubicBezTo>
                    <a:pt x="3158" y="3040"/>
                    <a:pt x="3099" y="2686"/>
                    <a:pt x="2952" y="2332"/>
                  </a:cubicBezTo>
                  <a:cubicBezTo>
                    <a:pt x="2568" y="1269"/>
                    <a:pt x="1624" y="0"/>
                    <a:pt x="149" y="0"/>
                  </a:cubicBezTo>
                  <a:close/>
                </a:path>
              </a:pathLst>
            </a:custGeom>
            <a:solidFill>
              <a:srgbClr val="3C43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9"/>
            <p:cNvSpPr/>
            <p:nvPr/>
          </p:nvSpPr>
          <p:spPr>
            <a:xfrm>
              <a:off x="4778575" y="2131600"/>
              <a:ext cx="53125" cy="160100"/>
            </a:xfrm>
            <a:custGeom>
              <a:rect b="b" l="l" r="r" t="t"/>
              <a:pathLst>
                <a:path extrusionOk="0" h="6404" w="2125">
                  <a:moveTo>
                    <a:pt x="1771" y="0"/>
                  </a:moveTo>
                  <a:cubicBezTo>
                    <a:pt x="1830" y="561"/>
                    <a:pt x="1859" y="1092"/>
                    <a:pt x="1859" y="1623"/>
                  </a:cubicBezTo>
                  <a:lnTo>
                    <a:pt x="1830" y="4603"/>
                  </a:lnTo>
                  <a:cubicBezTo>
                    <a:pt x="1830" y="4869"/>
                    <a:pt x="1830" y="5164"/>
                    <a:pt x="1771" y="5430"/>
                  </a:cubicBezTo>
                  <a:cubicBezTo>
                    <a:pt x="1682" y="5725"/>
                    <a:pt x="1476" y="5961"/>
                    <a:pt x="1240" y="6079"/>
                  </a:cubicBezTo>
                  <a:cubicBezTo>
                    <a:pt x="1146" y="6119"/>
                    <a:pt x="1047" y="6135"/>
                    <a:pt x="942" y="6135"/>
                  </a:cubicBezTo>
                  <a:cubicBezTo>
                    <a:pt x="814" y="6135"/>
                    <a:pt x="677" y="6111"/>
                    <a:pt x="531" y="6079"/>
                  </a:cubicBezTo>
                  <a:cubicBezTo>
                    <a:pt x="413" y="6049"/>
                    <a:pt x="295" y="6049"/>
                    <a:pt x="148" y="6049"/>
                  </a:cubicBezTo>
                  <a:cubicBezTo>
                    <a:pt x="59" y="6049"/>
                    <a:pt x="30" y="6108"/>
                    <a:pt x="0" y="6167"/>
                  </a:cubicBezTo>
                  <a:cubicBezTo>
                    <a:pt x="0" y="6256"/>
                    <a:pt x="59" y="6315"/>
                    <a:pt x="148" y="6315"/>
                  </a:cubicBezTo>
                  <a:cubicBezTo>
                    <a:pt x="266" y="6315"/>
                    <a:pt x="384" y="6344"/>
                    <a:pt x="502" y="6344"/>
                  </a:cubicBezTo>
                  <a:cubicBezTo>
                    <a:pt x="649" y="6374"/>
                    <a:pt x="797" y="6403"/>
                    <a:pt x="915" y="6403"/>
                  </a:cubicBezTo>
                  <a:cubicBezTo>
                    <a:pt x="1063" y="6403"/>
                    <a:pt x="1210" y="6374"/>
                    <a:pt x="1358" y="6315"/>
                  </a:cubicBezTo>
                  <a:cubicBezTo>
                    <a:pt x="1653" y="6167"/>
                    <a:pt x="1918" y="5872"/>
                    <a:pt x="2007" y="5489"/>
                  </a:cubicBezTo>
                  <a:cubicBezTo>
                    <a:pt x="2095" y="5194"/>
                    <a:pt x="2095" y="4869"/>
                    <a:pt x="2095" y="4603"/>
                  </a:cubicBezTo>
                  <a:lnTo>
                    <a:pt x="2125" y="1623"/>
                  </a:lnTo>
                  <a:cubicBezTo>
                    <a:pt x="2125" y="1122"/>
                    <a:pt x="2125" y="561"/>
                    <a:pt x="2036" y="0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9"/>
            <p:cNvSpPr/>
            <p:nvPr/>
          </p:nvSpPr>
          <p:spPr>
            <a:xfrm>
              <a:off x="4760875" y="2273600"/>
              <a:ext cx="40575" cy="21775"/>
            </a:xfrm>
            <a:custGeom>
              <a:rect b="b" l="l" r="r" t="t"/>
              <a:pathLst>
                <a:path extrusionOk="0" h="871" w="1623">
                  <a:moveTo>
                    <a:pt x="579" y="0"/>
                  </a:moveTo>
                  <a:cubicBezTo>
                    <a:pt x="443" y="0"/>
                    <a:pt x="310" y="45"/>
                    <a:pt x="207" y="163"/>
                  </a:cubicBezTo>
                  <a:cubicBezTo>
                    <a:pt x="0" y="458"/>
                    <a:pt x="266" y="841"/>
                    <a:pt x="590" y="871"/>
                  </a:cubicBezTo>
                  <a:cubicBezTo>
                    <a:pt x="856" y="871"/>
                    <a:pt x="1092" y="782"/>
                    <a:pt x="1328" y="694"/>
                  </a:cubicBezTo>
                  <a:cubicBezTo>
                    <a:pt x="1623" y="546"/>
                    <a:pt x="1357" y="340"/>
                    <a:pt x="1151" y="222"/>
                  </a:cubicBezTo>
                  <a:cubicBezTo>
                    <a:pt x="1092" y="163"/>
                    <a:pt x="1033" y="133"/>
                    <a:pt x="974" y="104"/>
                  </a:cubicBezTo>
                  <a:cubicBezTo>
                    <a:pt x="856" y="45"/>
                    <a:pt x="716" y="0"/>
                    <a:pt x="579" y="0"/>
                  </a:cubicBezTo>
                  <a:close/>
                </a:path>
              </a:pathLst>
            </a:custGeom>
            <a:solidFill>
              <a:srgbClr val="3C43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9"/>
            <p:cNvSpPr/>
            <p:nvPr/>
          </p:nvSpPr>
          <p:spPr>
            <a:xfrm>
              <a:off x="4664225" y="2044550"/>
              <a:ext cx="83375" cy="246400"/>
            </a:xfrm>
            <a:custGeom>
              <a:rect b="b" l="l" r="r" t="t"/>
              <a:pathLst>
                <a:path extrusionOk="0" h="9856" w="3335">
                  <a:moveTo>
                    <a:pt x="3187" y="0"/>
                  </a:moveTo>
                  <a:cubicBezTo>
                    <a:pt x="1712" y="0"/>
                    <a:pt x="738" y="1240"/>
                    <a:pt x="355" y="2302"/>
                  </a:cubicBezTo>
                  <a:cubicBezTo>
                    <a:pt x="237" y="2656"/>
                    <a:pt x="148" y="3040"/>
                    <a:pt x="89" y="3394"/>
                  </a:cubicBezTo>
                  <a:cubicBezTo>
                    <a:pt x="30" y="3984"/>
                    <a:pt x="1" y="4574"/>
                    <a:pt x="1" y="5105"/>
                  </a:cubicBezTo>
                  <a:lnTo>
                    <a:pt x="30" y="8085"/>
                  </a:lnTo>
                  <a:cubicBezTo>
                    <a:pt x="30" y="8351"/>
                    <a:pt x="1" y="8676"/>
                    <a:pt x="89" y="8971"/>
                  </a:cubicBezTo>
                  <a:cubicBezTo>
                    <a:pt x="207" y="9325"/>
                    <a:pt x="443" y="9649"/>
                    <a:pt x="738" y="9767"/>
                  </a:cubicBezTo>
                  <a:cubicBezTo>
                    <a:pt x="886" y="9856"/>
                    <a:pt x="1033" y="9856"/>
                    <a:pt x="1181" y="9856"/>
                  </a:cubicBezTo>
                  <a:cubicBezTo>
                    <a:pt x="1328" y="9856"/>
                    <a:pt x="1476" y="9856"/>
                    <a:pt x="1624" y="9826"/>
                  </a:cubicBezTo>
                  <a:cubicBezTo>
                    <a:pt x="1742" y="9797"/>
                    <a:pt x="1860" y="9797"/>
                    <a:pt x="1978" y="9797"/>
                  </a:cubicBezTo>
                  <a:cubicBezTo>
                    <a:pt x="2037" y="9797"/>
                    <a:pt x="2096" y="9738"/>
                    <a:pt x="2096" y="9649"/>
                  </a:cubicBezTo>
                  <a:cubicBezTo>
                    <a:pt x="2096" y="9590"/>
                    <a:pt x="2037" y="9531"/>
                    <a:pt x="1978" y="9531"/>
                  </a:cubicBezTo>
                  <a:lnTo>
                    <a:pt x="1948" y="9531"/>
                  </a:lnTo>
                  <a:cubicBezTo>
                    <a:pt x="1830" y="9531"/>
                    <a:pt x="1712" y="9531"/>
                    <a:pt x="1594" y="9561"/>
                  </a:cubicBezTo>
                  <a:cubicBezTo>
                    <a:pt x="1449" y="9577"/>
                    <a:pt x="1312" y="9602"/>
                    <a:pt x="1180" y="9602"/>
                  </a:cubicBezTo>
                  <a:cubicBezTo>
                    <a:pt x="1070" y="9602"/>
                    <a:pt x="963" y="9585"/>
                    <a:pt x="856" y="9531"/>
                  </a:cubicBezTo>
                  <a:cubicBezTo>
                    <a:pt x="650" y="9443"/>
                    <a:pt x="443" y="9177"/>
                    <a:pt x="355" y="8882"/>
                  </a:cubicBezTo>
                  <a:cubicBezTo>
                    <a:pt x="296" y="8646"/>
                    <a:pt x="296" y="8351"/>
                    <a:pt x="296" y="8085"/>
                  </a:cubicBezTo>
                  <a:lnTo>
                    <a:pt x="296" y="5105"/>
                  </a:lnTo>
                  <a:cubicBezTo>
                    <a:pt x="296" y="4515"/>
                    <a:pt x="296" y="3925"/>
                    <a:pt x="384" y="3305"/>
                  </a:cubicBezTo>
                  <a:cubicBezTo>
                    <a:pt x="414" y="3010"/>
                    <a:pt x="502" y="2715"/>
                    <a:pt x="620" y="2420"/>
                  </a:cubicBezTo>
                  <a:cubicBezTo>
                    <a:pt x="974" y="1417"/>
                    <a:pt x="1860" y="266"/>
                    <a:pt x="3187" y="266"/>
                  </a:cubicBezTo>
                  <a:cubicBezTo>
                    <a:pt x="3276" y="266"/>
                    <a:pt x="3335" y="207"/>
                    <a:pt x="3335" y="148"/>
                  </a:cubicBezTo>
                  <a:cubicBezTo>
                    <a:pt x="3335" y="59"/>
                    <a:pt x="3246" y="0"/>
                    <a:pt x="3187" y="0"/>
                  </a:cubicBezTo>
                  <a:close/>
                </a:path>
              </a:pathLst>
            </a:custGeom>
            <a:solidFill>
              <a:srgbClr val="3C43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9"/>
            <p:cNvSpPr/>
            <p:nvPr/>
          </p:nvSpPr>
          <p:spPr>
            <a:xfrm>
              <a:off x="4664225" y="2130850"/>
              <a:ext cx="52400" cy="160100"/>
            </a:xfrm>
            <a:custGeom>
              <a:rect b="b" l="l" r="r" t="t"/>
              <a:pathLst>
                <a:path extrusionOk="0" h="6404" w="2096">
                  <a:moveTo>
                    <a:pt x="89" y="1"/>
                  </a:moveTo>
                  <a:cubicBezTo>
                    <a:pt x="30" y="561"/>
                    <a:pt x="1" y="1122"/>
                    <a:pt x="1" y="1653"/>
                  </a:cubicBezTo>
                  <a:lnTo>
                    <a:pt x="30" y="4633"/>
                  </a:lnTo>
                  <a:cubicBezTo>
                    <a:pt x="30" y="4899"/>
                    <a:pt x="1" y="5224"/>
                    <a:pt x="89" y="5519"/>
                  </a:cubicBezTo>
                  <a:cubicBezTo>
                    <a:pt x="207" y="5873"/>
                    <a:pt x="443" y="6197"/>
                    <a:pt x="738" y="6315"/>
                  </a:cubicBezTo>
                  <a:cubicBezTo>
                    <a:pt x="886" y="6404"/>
                    <a:pt x="1033" y="6404"/>
                    <a:pt x="1181" y="6404"/>
                  </a:cubicBezTo>
                  <a:cubicBezTo>
                    <a:pt x="1328" y="6404"/>
                    <a:pt x="1476" y="6404"/>
                    <a:pt x="1624" y="6374"/>
                  </a:cubicBezTo>
                  <a:cubicBezTo>
                    <a:pt x="1742" y="6345"/>
                    <a:pt x="1860" y="6345"/>
                    <a:pt x="1978" y="6345"/>
                  </a:cubicBezTo>
                  <a:cubicBezTo>
                    <a:pt x="2037" y="6345"/>
                    <a:pt x="2096" y="6286"/>
                    <a:pt x="2096" y="6197"/>
                  </a:cubicBezTo>
                  <a:cubicBezTo>
                    <a:pt x="2096" y="6138"/>
                    <a:pt x="2037" y="6079"/>
                    <a:pt x="1978" y="6079"/>
                  </a:cubicBezTo>
                  <a:lnTo>
                    <a:pt x="1948" y="6079"/>
                  </a:lnTo>
                  <a:cubicBezTo>
                    <a:pt x="1830" y="6079"/>
                    <a:pt x="1712" y="6079"/>
                    <a:pt x="1594" y="6109"/>
                  </a:cubicBezTo>
                  <a:cubicBezTo>
                    <a:pt x="1449" y="6125"/>
                    <a:pt x="1312" y="6150"/>
                    <a:pt x="1180" y="6150"/>
                  </a:cubicBezTo>
                  <a:cubicBezTo>
                    <a:pt x="1070" y="6150"/>
                    <a:pt x="963" y="6133"/>
                    <a:pt x="856" y="6079"/>
                  </a:cubicBezTo>
                  <a:cubicBezTo>
                    <a:pt x="650" y="5991"/>
                    <a:pt x="443" y="5725"/>
                    <a:pt x="355" y="5430"/>
                  </a:cubicBezTo>
                  <a:cubicBezTo>
                    <a:pt x="296" y="5194"/>
                    <a:pt x="296" y="4899"/>
                    <a:pt x="296" y="4633"/>
                  </a:cubicBezTo>
                  <a:lnTo>
                    <a:pt x="296" y="1653"/>
                  </a:lnTo>
                  <a:cubicBezTo>
                    <a:pt x="296" y="1122"/>
                    <a:pt x="296" y="561"/>
                    <a:pt x="355" y="1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9"/>
            <p:cNvSpPr/>
            <p:nvPr/>
          </p:nvSpPr>
          <p:spPr>
            <a:xfrm>
              <a:off x="4694475" y="2273600"/>
              <a:ext cx="40600" cy="21775"/>
            </a:xfrm>
            <a:custGeom>
              <a:rect b="b" l="l" r="r" t="t"/>
              <a:pathLst>
                <a:path extrusionOk="0" h="871" w="1624">
                  <a:moveTo>
                    <a:pt x="1026" y="0"/>
                  </a:moveTo>
                  <a:cubicBezTo>
                    <a:pt x="886" y="0"/>
                    <a:pt x="738" y="45"/>
                    <a:pt x="620" y="104"/>
                  </a:cubicBezTo>
                  <a:cubicBezTo>
                    <a:pt x="591" y="133"/>
                    <a:pt x="532" y="163"/>
                    <a:pt x="473" y="192"/>
                  </a:cubicBezTo>
                  <a:cubicBezTo>
                    <a:pt x="266" y="340"/>
                    <a:pt x="0" y="546"/>
                    <a:pt x="295" y="664"/>
                  </a:cubicBezTo>
                  <a:cubicBezTo>
                    <a:pt x="502" y="782"/>
                    <a:pt x="768" y="871"/>
                    <a:pt x="1033" y="871"/>
                  </a:cubicBezTo>
                  <a:cubicBezTo>
                    <a:pt x="1358" y="841"/>
                    <a:pt x="1623" y="458"/>
                    <a:pt x="1387" y="163"/>
                  </a:cubicBezTo>
                  <a:cubicBezTo>
                    <a:pt x="1299" y="45"/>
                    <a:pt x="1166" y="0"/>
                    <a:pt x="1026" y="0"/>
                  </a:cubicBezTo>
                  <a:close/>
                </a:path>
              </a:pathLst>
            </a:custGeom>
            <a:solidFill>
              <a:srgbClr val="3C43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9"/>
            <p:cNvSpPr/>
            <p:nvPr/>
          </p:nvSpPr>
          <p:spPr>
            <a:xfrm>
              <a:off x="4456200" y="2059300"/>
              <a:ext cx="83375" cy="83375"/>
            </a:xfrm>
            <a:custGeom>
              <a:rect b="b" l="l" r="r" t="t"/>
              <a:pathLst>
                <a:path extrusionOk="0" h="3335" w="3335">
                  <a:moveTo>
                    <a:pt x="1653" y="1"/>
                  </a:moveTo>
                  <a:cubicBezTo>
                    <a:pt x="738" y="1"/>
                    <a:pt x="1" y="738"/>
                    <a:pt x="1" y="1653"/>
                  </a:cubicBezTo>
                  <a:cubicBezTo>
                    <a:pt x="1" y="2568"/>
                    <a:pt x="738" y="3335"/>
                    <a:pt x="1653" y="3335"/>
                  </a:cubicBezTo>
                  <a:cubicBezTo>
                    <a:pt x="2568" y="3335"/>
                    <a:pt x="3335" y="2568"/>
                    <a:pt x="3335" y="1653"/>
                  </a:cubicBezTo>
                  <a:cubicBezTo>
                    <a:pt x="3335" y="738"/>
                    <a:pt x="2568" y="1"/>
                    <a:pt x="1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9"/>
            <p:cNvSpPr/>
            <p:nvPr/>
          </p:nvSpPr>
          <p:spPr>
            <a:xfrm>
              <a:off x="4493075" y="1835775"/>
              <a:ext cx="62750" cy="247150"/>
            </a:xfrm>
            <a:custGeom>
              <a:rect b="b" l="l" r="r" t="t"/>
              <a:pathLst>
                <a:path extrusionOk="0" h="9886" w="2510">
                  <a:moveTo>
                    <a:pt x="2509" y="1"/>
                  </a:moveTo>
                  <a:lnTo>
                    <a:pt x="2509" y="1"/>
                  </a:lnTo>
                  <a:cubicBezTo>
                    <a:pt x="2007" y="414"/>
                    <a:pt x="1653" y="886"/>
                    <a:pt x="1358" y="1358"/>
                  </a:cubicBezTo>
                  <a:cubicBezTo>
                    <a:pt x="1299" y="1476"/>
                    <a:pt x="1240" y="1565"/>
                    <a:pt x="1181" y="1653"/>
                  </a:cubicBezTo>
                  <a:cubicBezTo>
                    <a:pt x="1093" y="1860"/>
                    <a:pt x="1004" y="2037"/>
                    <a:pt x="945" y="2184"/>
                  </a:cubicBezTo>
                  <a:cubicBezTo>
                    <a:pt x="916" y="2243"/>
                    <a:pt x="916" y="2302"/>
                    <a:pt x="886" y="2332"/>
                  </a:cubicBezTo>
                  <a:cubicBezTo>
                    <a:pt x="444" y="3424"/>
                    <a:pt x="266" y="4574"/>
                    <a:pt x="178" y="5548"/>
                  </a:cubicBezTo>
                  <a:cubicBezTo>
                    <a:pt x="60" y="6640"/>
                    <a:pt x="1" y="7732"/>
                    <a:pt x="1" y="8824"/>
                  </a:cubicBezTo>
                  <a:cubicBezTo>
                    <a:pt x="1" y="9119"/>
                    <a:pt x="1" y="9414"/>
                    <a:pt x="1" y="9709"/>
                  </a:cubicBezTo>
                  <a:cubicBezTo>
                    <a:pt x="1" y="9797"/>
                    <a:pt x="60" y="9886"/>
                    <a:pt x="178" y="9886"/>
                  </a:cubicBezTo>
                  <a:cubicBezTo>
                    <a:pt x="266" y="9856"/>
                    <a:pt x="325" y="9797"/>
                    <a:pt x="325" y="9709"/>
                  </a:cubicBezTo>
                  <a:cubicBezTo>
                    <a:pt x="325" y="9414"/>
                    <a:pt x="325" y="9119"/>
                    <a:pt x="325" y="8824"/>
                  </a:cubicBezTo>
                  <a:cubicBezTo>
                    <a:pt x="325" y="7732"/>
                    <a:pt x="384" y="6670"/>
                    <a:pt x="503" y="5578"/>
                  </a:cubicBezTo>
                  <a:cubicBezTo>
                    <a:pt x="621" y="4574"/>
                    <a:pt x="798" y="3394"/>
                    <a:pt x="1240" y="2332"/>
                  </a:cubicBezTo>
                  <a:cubicBezTo>
                    <a:pt x="1299" y="2184"/>
                    <a:pt x="1358" y="2066"/>
                    <a:pt x="1447" y="1919"/>
                  </a:cubicBezTo>
                  <a:cubicBezTo>
                    <a:pt x="1535" y="1742"/>
                    <a:pt x="1653" y="1535"/>
                    <a:pt x="1801" y="1329"/>
                  </a:cubicBezTo>
                  <a:cubicBezTo>
                    <a:pt x="1801" y="1299"/>
                    <a:pt x="1801" y="1299"/>
                    <a:pt x="1830" y="1270"/>
                  </a:cubicBezTo>
                  <a:cubicBezTo>
                    <a:pt x="1889" y="1152"/>
                    <a:pt x="1978" y="1034"/>
                    <a:pt x="2096" y="916"/>
                  </a:cubicBezTo>
                  <a:cubicBezTo>
                    <a:pt x="2243" y="709"/>
                    <a:pt x="2361" y="473"/>
                    <a:pt x="2450" y="207"/>
                  </a:cubicBezTo>
                  <a:cubicBezTo>
                    <a:pt x="2480" y="148"/>
                    <a:pt x="2509" y="60"/>
                    <a:pt x="25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9"/>
            <p:cNvSpPr/>
            <p:nvPr/>
          </p:nvSpPr>
          <p:spPr>
            <a:xfrm>
              <a:off x="4493075" y="2056350"/>
              <a:ext cx="8150" cy="26575"/>
            </a:xfrm>
            <a:custGeom>
              <a:rect b="b" l="l" r="r" t="t"/>
              <a:pathLst>
                <a:path extrusionOk="0" h="1063" w="326">
                  <a:moveTo>
                    <a:pt x="1" y="1"/>
                  </a:moveTo>
                  <a:cubicBezTo>
                    <a:pt x="1" y="296"/>
                    <a:pt x="1" y="591"/>
                    <a:pt x="1" y="886"/>
                  </a:cubicBezTo>
                  <a:cubicBezTo>
                    <a:pt x="1" y="974"/>
                    <a:pt x="60" y="1063"/>
                    <a:pt x="178" y="1063"/>
                  </a:cubicBezTo>
                  <a:cubicBezTo>
                    <a:pt x="266" y="1033"/>
                    <a:pt x="325" y="974"/>
                    <a:pt x="325" y="886"/>
                  </a:cubicBezTo>
                  <a:cubicBezTo>
                    <a:pt x="325" y="591"/>
                    <a:pt x="325" y="296"/>
                    <a:pt x="325" y="1"/>
                  </a:cubicBezTo>
                  <a:close/>
                </a:path>
              </a:pathLst>
            </a:custGeom>
            <a:solidFill>
              <a:srgbClr val="E4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9"/>
            <p:cNvSpPr/>
            <p:nvPr/>
          </p:nvSpPr>
          <p:spPr>
            <a:xfrm>
              <a:off x="4475375" y="2078475"/>
              <a:ext cx="45025" cy="45025"/>
            </a:xfrm>
            <a:custGeom>
              <a:rect b="b" l="l" r="r" t="t"/>
              <a:pathLst>
                <a:path extrusionOk="0" h="1801" w="1801">
                  <a:moveTo>
                    <a:pt x="886" y="1"/>
                  </a:moveTo>
                  <a:cubicBezTo>
                    <a:pt x="384" y="1"/>
                    <a:pt x="1" y="384"/>
                    <a:pt x="1" y="886"/>
                  </a:cubicBezTo>
                  <a:cubicBezTo>
                    <a:pt x="1" y="1388"/>
                    <a:pt x="384" y="1801"/>
                    <a:pt x="886" y="1801"/>
                  </a:cubicBezTo>
                  <a:cubicBezTo>
                    <a:pt x="1388" y="1801"/>
                    <a:pt x="1801" y="1388"/>
                    <a:pt x="1801" y="886"/>
                  </a:cubicBezTo>
                  <a:cubicBezTo>
                    <a:pt x="1801" y="384"/>
                    <a:pt x="1388" y="1"/>
                    <a:pt x="8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9"/>
            <p:cNvSpPr/>
            <p:nvPr/>
          </p:nvSpPr>
          <p:spPr>
            <a:xfrm>
              <a:off x="4717350" y="18365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59" y="0"/>
                  </a:move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3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9"/>
            <p:cNvSpPr/>
            <p:nvPr/>
          </p:nvSpPr>
          <p:spPr>
            <a:xfrm>
              <a:off x="4468750" y="1690125"/>
              <a:ext cx="171900" cy="140825"/>
            </a:xfrm>
            <a:custGeom>
              <a:rect b="b" l="l" r="r" t="t"/>
              <a:pathLst>
                <a:path extrusionOk="0" h="5633" w="6876">
                  <a:moveTo>
                    <a:pt x="3894" y="1"/>
                  </a:moveTo>
                  <a:cubicBezTo>
                    <a:pt x="1866" y="1"/>
                    <a:pt x="30" y="486"/>
                    <a:pt x="30" y="486"/>
                  </a:cubicBezTo>
                  <a:cubicBezTo>
                    <a:pt x="0" y="2079"/>
                    <a:pt x="1328" y="4145"/>
                    <a:pt x="1328" y="4145"/>
                  </a:cubicBezTo>
                  <a:cubicBezTo>
                    <a:pt x="2138" y="5281"/>
                    <a:pt x="3007" y="5632"/>
                    <a:pt x="3774" y="5632"/>
                  </a:cubicBezTo>
                  <a:cubicBezTo>
                    <a:pt x="5018" y="5632"/>
                    <a:pt x="5990" y="4706"/>
                    <a:pt x="5990" y="4706"/>
                  </a:cubicBezTo>
                  <a:cubicBezTo>
                    <a:pt x="6787" y="3260"/>
                    <a:pt x="6875" y="486"/>
                    <a:pt x="6875" y="486"/>
                  </a:cubicBezTo>
                  <a:cubicBezTo>
                    <a:pt x="5970" y="122"/>
                    <a:pt x="4908" y="1"/>
                    <a:pt x="3894" y="1"/>
                  </a:cubicBezTo>
                  <a:close/>
                </a:path>
              </a:pathLst>
            </a:custGeom>
            <a:solidFill>
              <a:srgbClr val="80CE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9"/>
            <p:cNvSpPr/>
            <p:nvPr/>
          </p:nvSpPr>
          <p:spPr>
            <a:xfrm>
              <a:off x="4625125" y="1682350"/>
              <a:ext cx="36175" cy="45025"/>
            </a:xfrm>
            <a:custGeom>
              <a:rect b="b" l="l" r="r" t="t"/>
              <a:pathLst>
                <a:path extrusionOk="0" h="1801" w="1447">
                  <a:moveTo>
                    <a:pt x="1447" y="0"/>
                  </a:moveTo>
                  <a:lnTo>
                    <a:pt x="1240" y="59"/>
                  </a:lnTo>
                  <a:lnTo>
                    <a:pt x="1" y="1594"/>
                  </a:lnTo>
                  <a:lnTo>
                    <a:pt x="119" y="180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80CE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9"/>
            <p:cNvSpPr/>
            <p:nvPr/>
          </p:nvSpPr>
          <p:spPr>
            <a:xfrm>
              <a:off x="4612600" y="1742100"/>
              <a:ext cx="53125" cy="64950"/>
            </a:xfrm>
            <a:custGeom>
              <a:rect b="b" l="l" r="r" t="t"/>
              <a:pathLst>
                <a:path extrusionOk="0" h="2598" w="2125">
                  <a:moveTo>
                    <a:pt x="2125" y="0"/>
                  </a:moveTo>
                  <a:lnTo>
                    <a:pt x="0" y="2391"/>
                  </a:lnTo>
                  <a:lnTo>
                    <a:pt x="177" y="2597"/>
                  </a:lnTo>
                  <a:lnTo>
                    <a:pt x="2125" y="355"/>
                  </a:lnTo>
                  <a:cubicBezTo>
                    <a:pt x="2125" y="355"/>
                    <a:pt x="2125" y="89"/>
                    <a:pt x="2125" y="0"/>
                  </a:cubicBezTo>
                  <a:close/>
                </a:path>
              </a:pathLst>
            </a:custGeom>
            <a:solidFill>
              <a:srgbClr val="80CE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9"/>
            <p:cNvSpPr/>
            <p:nvPr/>
          </p:nvSpPr>
          <p:spPr>
            <a:xfrm>
              <a:off x="4496775" y="1728825"/>
              <a:ext cx="97400" cy="9425"/>
            </a:xfrm>
            <a:custGeom>
              <a:rect b="b" l="l" r="r" t="t"/>
              <a:pathLst>
                <a:path extrusionOk="0" h="377" w="3896">
                  <a:moveTo>
                    <a:pt x="3807" y="0"/>
                  </a:moveTo>
                  <a:cubicBezTo>
                    <a:pt x="3156" y="152"/>
                    <a:pt x="2512" y="225"/>
                    <a:pt x="1881" y="225"/>
                  </a:cubicBezTo>
                  <a:cubicBezTo>
                    <a:pt x="1282" y="225"/>
                    <a:pt x="693" y="159"/>
                    <a:pt x="118" y="30"/>
                  </a:cubicBezTo>
                  <a:cubicBezTo>
                    <a:pt x="59" y="30"/>
                    <a:pt x="30" y="59"/>
                    <a:pt x="30" y="89"/>
                  </a:cubicBezTo>
                  <a:cubicBezTo>
                    <a:pt x="0" y="148"/>
                    <a:pt x="30" y="177"/>
                    <a:pt x="89" y="177"/>
                  </a:cubicBezTo>
                  <a:cubicBezTo>
                    <a:pt x="664" y="310"/>
                    <a:pt x="1273" y="377"/>
                    <a:pt x="1890" y="377"/>
                  </a:cubicBezTo>
                  <a:cubicBezTo>
                    <a:pt x="2095" y="377"/>
                    <a:pt x="2302" y="369"/>
                    <a:pt x="2509" y="354"/>
                  </a:cubicBezTo>
                  <a:cubicBezTo>
                    <a:pt x="2951" y="325"/>
                    <a:pt x="3394" y="266"/>
                    <a:pt x="3836" y="148"/>
                  </a:cubicBezTo>
                  <a:cubicBezTo>
                    <a:pt x="3866" y="148"/>
                    <a:pt x="3895" y="118"/>
                    <a:pt x="3895" y="59"/>
                  </a:cubicBezTo>
                  <a:cubicBezTo>
                    <a:pt x="3866" y="30"/>
                    <a:pt x="3836" y="0"/>
                    <a:pt x="3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9"/>
            <p:cNvSpPr/>
            <p:nvPr/>
          </p:nvSpPr>
          <p:spPr>
            <a:xfrm>
              <a:off x="4521125" y="1753900"/>
              <a:ext cx="59025" cy="8425"/>
            </a:xfrm>
            <a:custGeom>
              <a:rect b="b" l="l" r="r" t="t"/>
              <a:pathLst>
                <a:path extrusionOk="0" h="337" w="2361">
                  <a:moveTo>
                    <a:pt x="2272" y="1"/>
                  </a:moveTo>
                  <a:cubicBezTo>
                    <a:pt x="1872" y="115"/>
                    <a:pt x="1497" y="180"/>
                    <a:pt x="1011" y="180"/>
                  </a:cubicBezTo>
                  <a:cubicBezTo>
                    <a:pt x="744" y="180"/>
                    <a:pt x="444" y="160"/>
                    <a:pt x="89" y="119"/>
                  </a:cubicBezTo>
                  <a:cubicBezTo>
                    <a:pt x="59" y="119"/>
                    <a:pt x="0" y="148"/>
                    <a:pt x="0" y="178"/>
                  </a:cubicBezTo>
                  <a:cubicBezTo>
                    <a:pt x="0" y="207"/>
                    <a:pt x="30" y="266"/>
                    <a:pt x="59" y="266"/>
                  </a:cubicBezTo>
                  <a:cubicBezTo>
                    <a:pt x="448" y="309"/>
                    <a:pt x="774" y="337"/>
                    <a:pt x="1059" y="337"/>
                  </a:cubicBezTo>
                  <a:cubicBezTo>
                    <a:pt x="1164" y="337"/>
                    <a:pt x="1263" y="333"/>
                    <a:pt x="1358" y="325"/>
                  </a:cubicBezTo>
                  <a:cubicBezTo>
                    <a:pt x="1712" y="296"/>
                    <a:pt x="2007" y="237"/>
                    <a:pt x="2302" y="148"/>
                  </a:cubicBezTo>
                  <a:cubicBezTo>
                    <a:pt x="2361" y="148"/>
                    <a:pt x="2361" y="89"/>
                    <a:pt x="2361" y="60"/>
                  </a:cubicBezTo>
                  <a:cubicBezTo>
                    <a:pt x="2361" y="30"/>
                    <a:pt x="2302" y="1"/>
                    <a:pt x="2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9"/>
            <p:cNvSpPr/>
            <p:nvPr/>
          </p:nvSpPr>
          <p:spPr>
            <a:xfrm>
              <a:off x="4510800" y="1771600"/>
              <a:ext cx="83375" cy="13500"/>
            </a:xfrm>
            <a:custGeom>
              <a:rect b="b" l="l" r="r" t="t"/>
              <a:pathLst>
                <a:path extrusionOk="0" h="540" w="3335">
                  <a:moveTo>
                    <a:pt x="3216" y="1"/>
                  </a:moveTo>
                  <a:cubicBezTo>
                    <a:pt x="2676" y="262"/>
                    <a:pt x="2023" y="390"/>
                    <a:pt x="1385" y="390"/>
                  </a:cubicBezTo>
                  <a:cubicBezTo>
                    <a:pt x="941" y="390"/>
                    <a:pt x="505" y="328"/>
                    <a:pt x="118" y="207"/>
                  </a:cubicBezTo>
                  <a:cubicBezTo>
                    <a:pt x="109" y="199"/>
                    <a:pt x="98" y="195"/>
                    <a:pt x="87" y="195"/>
                  </a:cubicBezTo>
                  <a:cubicBezTo>
                    <a:pt x="59" y="195"/>
                    <a:pt x="30" y="216"/>
                    <a:pt x="30" y="237"/>
                  </a:cubicBezTo>
                  <a:cubicBezTo>
                    <a:pt x="0" y="296"/>
                    <a:pt x="30" y="325"/>
                    <a:pt x="59" y="355"/>
                  </a:cubicBezTo>
                  <a:cubicBezTo>
                    <a:pt x="502" y="478"/>
                    <a:pt x="985" y="539"/>
                    <a:pt x="1476" y="539"/>
                  </a:cubicBezTo>
                  <a:cubicBezTo>
                    <a:pt x="1574" y="539"/>
                    <a:pt x="1672" y="537"/>
                    <a:pt x="1771" y="532"/>
                  </a:cubicBezTo>
                  <a:cubicBezTo>
                    <a:pt x="2302" y="502"/>
                    <a:pt x="2833" y="355"/>
                    <a:pt x="3275" y="148"/>
                  </a:cubicBezTo>
                  <a:cubicBezTo>
                    <a:pt x="3334" y="148"/>
                    <a:pt x="3334" y="89"/>
                    <a:pt x="3334" y="60"/>
                  </a:cubicBezTo>
                  <a:cubicBezTo>
                    <a:pt x="3305" y="1"/>
                    <a:pt x="3275" y="1"/>
                    <a:pt x="3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9"/>
          <p:cNvGrpSpPr/>
          <p:nvPr/>
        </p:nvGrpSpPr>
        <p:grpSpPr>
          <a:xfrm>
            <a:off x="896550" y="1610650"/>
            <a:ext cx="885400" cy="1145675"/>
            <a:chOff x="529875" y="2254300"/>
            <a:chExt cx="885400" cy="1145675"/>
          </a:xfrm>
        </p:grpSpPr>
        <p:sp>
          <p:nvSpPr>
            <p:cNvPr id="1038" name="Google Shape;1038;p59"/>
            <p:cNvSpPr/>
            <p:nvPr/>
          </p:nvSpPr>
          <p:spPr>
            <a:xfrm>
              <a:off x="694025" y="2254300"/>
              <a:ext cx="389025" cy="178800"/>
            </a:xfrm>
            <a:custGeom>
              <a:rect b="b" l="l" r="r" t="t"/>
              <a:pathLst>
                <a:path extrusionOk="0" h="7152" w="15561">
                  <a:moveTo>
                    <a:pt x="9354" y="2272"/>
                  </a:moveTo>
                  <a:cubicBezTo>
                    <a:pt x="11131" y="2137"/>
                    <a:pt x="13447" y="1395"/>
                    <a:pt x="14931" y="2699"/>
                  </a:cubicBezTo>
                  <a:cubicBezTo>
                    <a:pt x="15178" y="2901"/>
                    <a:pt x="15403" y="3261"/>
                    <a:pt x="15560" y="3666"/>
                  </a:cubicBezTo>
                  <a:cubicBezTo>
                    <a:pt x="10456" y="4723"/>
                    <a:pt x="5329" y="6004"/>
                    <a:pt x="202" y="7151"/>
                  </a:cubicBezTo>
                  <a:cubicBezTo>
                    <a:pt x="0" y="6567"/>
                    <a:pt x="135" y="5982"/>
                    <a:pt x="405" y="5510"/>
                  </a:cubicBezTo>
                  <a:cubicBezTo>
                    <a:pt x="1304" y="4003"/>
                    <a:pt x="3778" y="3643"/>
                    <a:pt x="5082" y="3216"/>
                  </a:cubicBezTo>
                  <a:cubicBezTo>
                    <a:pt x="4969" y="2362"/>
                    <a:pt x="5104" y="1552"/>
                    <a:pt x="5891" y="968"/>
                  </a:cubicBezTo>
                  <a:cubicBezTo>
                    <a:pt x="7151" y="1"/>
                    <a:pt x="8882" y="585"/>
                    <a:pt x="9354" y="2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9"/>
            <p:cNvSpPr/>
            <p:nvPr/>
          </p:nvSpPr>
          <p:spPr>
            <a:xfrm>
              <a:off x="836800" y="2276800"/>
              <a:ext cx="92225" cy="94450"/>
            </a:xfrm>
            <a:custGeom>
              <a:rect b="b" l="l" r="r" t="t"/>
              <a:pathLst>
                <a:path extrusionOk="0" h="3778" w="3689">
                  <a:moveTo>
                    <a:pt x="945" y="1057"/>
                  </a:moveTo>
                  <a:cubicBezTo>
                    <a:pt x="2316" y="0"/>
                    <a:pt x="3688" y="2856"/>
                    <a:pt x="1957" y="3373"/>
                  </a:cubicBezTo>
                  <a:cubicBezTo>
                    <a:pt x="653" y="3778"/>
                    <a:pt x="0" y="1754"/>
                    <a:pt x="945" y="10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9"/>
            <p:cNvSpPr/>
            <p:nvPr/>
          </p:nvSpPr>
          <p:spPr>
            <a:xfrm>
              <a:off x="529875" y="2325700"/>
              <a:ext cx="885400" cy="1074275"/>
            </a:xfrm>
            <a:custGeom>
              <a:rect b="b" l="l" r="r" t="t"/>
              <a:pathLst>
                <a:path extrusionOk="0" h="42971" w="35416">
                  <a:moveTo>
                    <a:pt x="1866" y="13357"/>
                  </a:moveTo>
                  <a:cubicBezTo>
                    <a:pt x="1664" y="12727"/>
                    <a:pt x="1417" y="11761"/>
                    <a:pt x="1192" y="10816"/>
                  </a:cubicBezTo>
                  <a:cubicBezTo>
                    <a:pt x="765" y="8860"/>
                    <a:pt x="0" y="6746"/>
                    <a:pt x="1327" y="5802"/>
                  </a:cubicBezTo>
                  <a:cubicBezTo>
                    <a:pt x="2001" y="5307"/>
                    <a:pt x="3081" y="4992"/>
                    <a:pt x="4160" y="4655"/>
                  </a:cubicBezTo>
                  <a:cubicBezTo>
                    <a:pt x="5194" y="4340"/>
                    <a:pt x="6319" y="4138"/>
                    <a:pt x="7353" y="3913"/>
                  </a:cubicBezTo>
                  <a:cubicBezTo>
                    <a:pt x="11873" y="2901"/>
                    <a:pt x="15403" y="2474"/>
                    <a:pt x="19990" y="1282"/>
                  </a:cubicBezTo>
                  <a:cubicBezTo>
                    <a:pt x="21002" y="1012"/>
                    <a:pt x="22081" y="810"/>
                    <a:pt x="23116" y="630"/>
                  </a:cubicBezTo>
                  <a:cubicBezTo>
                    <a:pt x="24577" y="383"/>
                    <a:pt x="26039" y="0"/>
                    <a:pt x="26781" y="877"/>
                  </a:cubicBezTo>
                  <a:cubicBezTo>
                    <a:pt x="27118" y="1260"/>
                    <a:pt x="27230" y="2114"/>
                    <a:pt x="27455" y="2901"/>
                  </a:cubicBezTo>
                  <a:cubicBezTo>
                    <a:pt x="27680" y="3643"/>
                    <a:pt x="27793" y="4430"/>
                    <a:pt x="27950" y="5082"/>
                  </a:cubicBezTo>
                  <a:cubicBezTo>
                    <a:pt x="28287" y="6656"/>
                    <a:pt x="28625" y="8118"/>
                    <a:pt x="28917" y="9445"/>
                  </a:cubicBezTo>
                  <a:cubicBezTo>
                    <a:pt x="29636" y="12660"/>
                    <a:pt x="30401" y="15358"/>
                    <a:pt x="31188" y="18349"/>
                  </a:cubicBezTo>
                  <a:cubicBezTo>
                    <a:pt x="31930" y="21182"/>
                    <a:pt x="32852" y="24150"/>
                    <a:pt x="33549" y="27186"/>
                  </a:cubicBezTo>
                  <a:cubicBezTo>
                    <a:pt x="34156" y="29772"/>
                    <a:pt x="35415" y="33189"/>
                    <a:pt x="34943" y="35438"/>
                  </a:cubicBezTo>
                  <a:cubicBezTo>
                    <a:pt x="34538" y="37214"/>
                    <a:pt x="32582" y="37866"/>
                    <a:pt x="30199" y="38586"/>
                  </a:cubicBezTo>
                  <a:cubicBezTo>
                    <a:pt x="25567" y="39958"/>
                    <a:pt x="21137" y="40655"/>
                    <a:pt x="16662" y="41689"/>
                  </a:cubicBezTo>
                  <a:cubicBezTo>
                    <a:pt x="15583" y="41936"/>
                    <a:pt x="14369" y="42251"/>
                    <a:pt x="13244" y="42499"/>
                  </a:cubicBezTo>
                  <a:cubicBezTo>
                    <a:pt x="11940" y="42768"/>
                    <a:pt x="10613" y="42971"/>
                    <a:pt x="10029" y="42544"/>
                  </a:cubicBezTo>
                  <a:cubicBezTo>
                    <a:pt x="9422" y="42094"/>
                    <a:pt x="9017" y="40632"/>
                    <a:pt x="8680" y="39373"/>
                  </a:cubicBezTo>
                  <a:cubicBezTo>
                    <a:pt x="8342" y="38046"/>
                    <a:pt x="8073" y="36787"/>
                    <a:pt x="7803" y="35663"/>
                  </a:cubicBezTo>
                  <a:cubicBezTo>
                    <a:pt x="6071" y="28288"/>
                    <a:pt x="3778" y="20755"/>
                    <a:pt x="1889" y="13424"/>
                  </a:cubicBezTo>
                  <a:cubicBezTo>
                    <a:pt x="1866" y="13402"/>
                    <a:pt x="1866" y="13380"/>
                    <a:pt x="1866" y="133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9"/>
            <p:cNvSpPr/>
            <p:nvPr/>
          </p:nvSpPr>
          <p:spPr>
            <a:xfrm>
              <a:off x="1233675" y="3252675"/>
              <a:ext cx="47800" cy="28125"/>
            </a:xfrm>
            <a:custGeom>
              <a:rect b="b" l="l" r="r" t="t"/>
              <a:pathLst>
                <a:path extrusionOk="0" h="1125" w="1912">
                  <a:moveTo>
                    <a:pt x="1440" y="113"/>
                  </a:moveTo>
                  <a:cubicBezTo>
                    <a:pt x="1912" y="698"/>
                    <a:pt x="0" y="1125"/>
                    <a:pt x="180" y="405"/>
                  </a:cubicBezTo>
                  <a:cubicBezTo>
                    <a:pt x="270" y="23"/>
                    <a:pt x="1080" y="0"/>
                    <a:pt x="1440" y="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9"/>
            <p:cNvSpPr/>
            <p:nvPr/>
          </p:nvSpPr>
          <p:spPr>
            <a:xfrm>
              <a:off x="1288775" y="3216700"/>
              <a:ext cx="79850" cy="51175"/>
            </a:xfrm>
            <a:custGeom>
              <a:rect b="b" l="l" r="r" t="t"/>
              <a:pathLst>
                <a:path extrusionOk="0" h="2047" w="3194">
                  <a:moveTo>
                    <a:pt x="472" y="2002"/>
                  </a:moveTo>
                  <a:cubicBezTo>
                    <a:pt x="315" y="1979"/>
                    <a:pt x="0" y="1844"/>
                    <a:pt x="67" y="1529"/>
                  </a:cubicBezTo>
                  <a:cubicBezTo>
                    <a:pt x="180" y="1102"/>
                    <a:pt x="989" y="877"/>
                    <a:pt x="1282" y="720"/>
                  </a:cubicBezTo>
                  <a:cubicBezTo>
                    <a:pt x="1641" y="518"/>
                    <a:pt x="2249" y="0"/>
                    <a:pt x="2653" y="248"/>
                  </a:cubicBezTo>
                  <a:cubicBezTo>
                    <a:pt x="3193" y="608"/>
                    <a:pt x="2181" y="1237"/>
                    <a:pt x="1821" y="1439"/>
                  </a:cubicBezTo>
                  <a:cubicBezTo>
                    <a:pt x="1619" y="1552"/>
                    <a:pt x="1439" y="1642"/>
                    <a:pt x="1259" y="1732"/>
                  </a:cubicBezTo>
                  <a:cubicBezTo>
                    <a:pt x="967" y="1867"/>
                    <a:pt x="765" y="2047"/>
                    <a:pt x="472" y="20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9"/>
            <p:cNvSpPr/>
            <p:nvPr/>
          </p:nvSpPr>
          <p:spPr>
            <a:xfrm>
              <a:off x="1335425" y="3009275"/>
              <a:ext cx="16325" cy="53975"/>
            </a:xfrm>
            <a:custGeom>
              <a:rect b="b" l="l" r="r" t="t"/>
              <a:pathLst>
                <a:path extrusionOk="0" h="2159" w="653">
                  <a:moveTo>
                    <a:pt x="180" y="2114"/>
                  </a:moveTo>
                  <a:cubicBezTo>
                    <a:pt x="0" y="1799"/>
                    <a:pt x="0" y="1214"/>
                    <a:pt x="45" y="652"/>
                  </a:cubicBezTo>
                  <a:cubicBezTo>
                    <a:pt x="68" y="405"/>
                    <a:pt x="90" y="0"/>
                    <a:pt x="315" y="0"/>
                  </a:cubicBezTo>
                  <a:cubicBezTo>
                    <a:pt x="585" y="0"/>
                    <a:pt x="630" y="450"/>
                    <a:pt x="630" y="607"/>
                  </a:cubicBezTo>
                  <a:cubicBezTo>
                    <a:pt x="652" y="1124"/>
                    <a:pt x="585" y="1754"/>
                    <a:pt x="473" y="2091"/>
                  </a:cubicBezTo>
                  <a:cubicBezTo>
                    <a:pt x="405" y="2136"/>
                    <a:pt x="248" y="2159"/>
                    <a:pt x="180" y="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9"/>
            <p:cNvSpPr/>
            <p:nvPr/>
          </p:nvSpPr>
          <p:spPr>
            <a:xfrm>
              <a:off x="1300575" y="2972725"/>
              <a:ext cx="23075" cy="30950"/>
            </a:xfrm>
            <a:custGeom>
              <a:rect b="b" l="l" r="r" t="t"/>
              <a:pathLst>
                <a:path extrusionOk="0" h="1238" w="923">
                  <a:moveTo>
                    <a:pt x="630" y="1102"/>
                  </a:moveTo>
                  <a:cubicBezTo>
                    <a:pt x="68" y="1237"/>
                    <a:pt x="0" y="1"/>
                    <a:pt x="472" y="23"/>
                  </a:cubicBezTo>
                  <a:cubicBezTo>
                    <a:pt x="675" y="46"/>
                    <a:pt x="922" y="608"/>
                    <a:pt x="855" y="900"/>
                  </a:cubicBezTo>
                  <a:cubicBezTo>
                    <a:pt x="810" y="1012"/>
                    <a:pt x="720" y="1080"/>
                    <a:pt x="630" y="1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9"/>
            <p:cNvSpPr/>
            <p:nvPr/>
          </p:nvSpPr>
          <p:spPr>
            <a:xfrm>
              <a:off x="1312925" y="2937875"/>
              <a:ext cx="21400" cy="29250"/>
            </a:xfrm>
            <a:custGeom>
              <a:rect b="b" l="l" r="r" t="t"/>
              <a:pathLst>
                <a:path extrusionOk="0" h="1170" w="856">
                  <a:moveTo>
                    <a:pt x="608" y="1102"/>
                  </a:moveTo>
                  <a:cubicBezTo>
                    <a:pt x="428" y="1170"/>
                    <a:pt x="226" y="945"/>
                    <a:pt x="136" y="675"/>
                  </a:cubicBezTo>
                  <a:cubicBezTo>
                    <a:pt x="46" y="450"/>
                    <a:pt x="1" y="0"/>
                    <a:pt x="271" y="0"/>
                  </a:cubicBezTo>
                  <a:cubicBezTo>
                    <a:pt x="383" y="0"/>
                    <a:pt x="563" y="135"/>
                    <a:pt x="653" y="360"/>
                  </a:cubicBezTo>
                  <a:cubicBezTo>
                    <a:pt x="743" y="630"/>
                    <a:pt x="855" y="1012"/>
                    <a:pt x="608" y="1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9"/>
            <p:cNvSpPr/>
            <p:nvPr/>
          </p:nvSpPr>
          <p:spPr>
            <a:xfrm>
              <a:off x="1205000" y="2452175"/>
              <a:ext cx="21400" cy="61300"/>
            </a:xfrm>
            <a:custGeom>
              <a:rect b="b" l="l" r="r" t="t"/>
              <a:pathLst>
                <a:path extrusionOk="0" h="2452" w="856">
                  <a:moveTo>
                    <a:pt x="450" y="2407"/>
                  </a:moveTo>
                  <a:cubicBezTo>
                    <a:pt x="203" y="2114"/>
                    <a:pt x="113" y="1462"/>
                    <a:pt x="46" y="833"/>
                  </a:cubicBezTo>
                  <a:cubicBezTo>
                    <a:pt x="23" y="563"/>
                    <a:pt x="1" y="113"/>
                    <a:pt x="248" y="68"/>
                  </a:cubicBezTo>
                  <a:cubicBezTo>
                    <a:pt x="540" y="1"/>
                    <a:pt x="653" y="495"/>
                    <a:pt x="698" y="675"/>
                  </a:cubicBezTo>
                  <a:cubicBezTo>
                    <a:pt x="810" y="1238"/>
                    <a:pt x="855" y="1957"/>
                    <a:pt x="765" y="2339"/>
                  </a:cubicBezTo>
                  <a:cubicBezTo>
                    <a:pt x="720" y="2407"/>
                    <a:pt x="540" y="2452"/>
                    <a:pt x="450" y="24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9"/>
            <p:cNvSpPr/>
            <p:nvPr/>
          </p:nvSpPr>
          <p:spPr>
            <a:xfrm>
              <a:off x="1170150" y="2426875"/>
              <a:ext cx="28125" cy="35450"/>
            </a:xfrm>
            <a:custGeom>
              <a:rect b="b" l="l" r="r" t="t"/>
              <a:pathLst>
                <a:path extrusionOk="0" h="1418" w="1125">
                  <a:moveTo>
                    <a:pt x="855" y="1193"/>
                  </a:moveTo>
                  <a:cubicBezTo>
                    <a:pt x="293" y="1418"/>
                    <a:pt x="1" y="91"/>
                    <a:pt x="495" y="23"/>
                  </a:cubicBezTo>
                  <a:cubicBezTo>
                    <a:pt x="720" y="1"/>
                    <a:pt x="1125" y="608"/>
                    <a:pt x="1080" y="945"/>
                  </a:cubicBezTo>
                  <a:cubicBezTo>
                    <a:pt x="1057" y="1058"/>
                    <a:pt x="967" y="1148"/>
                    <a:pt x="855" y="1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9"/>
            <p:cNvSpPr/>
            <p:nvPr/>
          </p:nvSpPr>
          <p:spPr>
            <a:xfrm>
              <a:off x="1164525" y="2360550"/>
              <a:ext cx="28125" cy="32075"/>
            </a:xfrm>
            <a:custGeom>
              <a:rect b="b" l="l" r="r" t="t"/>
              <a:pathLst>
                <a:path extrusionOk="0" h="1283" w="1125">
                  <a:moveTo>
                    <a:pt x="878" y="1192"/>
                  </a:moveTo>
                  <a:cubicBezTo>
                    <a:pt x="675" y="1282"/>
                    <a:pt x="428" y="1080"/>
                    <a:pt x="270" y="810"/>
                  </a:cubicBezTo>
                  <a:cubicBezTo>
                    <a:pt x="136" y="585"/>
                    <a:pt x="1" y="91"/>
                    <a:pt x="293" y="23"/>
                  </a:cubicBezTo>
                  <a:cubicBezTo>
                    <a:pt x="428" y="1"/>
                    <a:pt x="630" y="136"/>
                    <a:pt x="788" y="383"/>
                  </a:cubicBezTo>
                  <a:cubicBezTo>
                    <a:pt x="945" y="653"/>
                    <a:pt x="1125" y="1057"/>
                    <a:pt x="878" y="11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9"/>
            <p:cNvSpPr/>
            <p:nvPr/>
          </p:nvSpPr>
          <p:spPr>
            <a:xfrm>
              <a:off x="755275" y="3165550"/>
              <a:ext cx="21950" cy="61850"/>
            </a:xfrm>
            <a:custGeom>
              <a:rect b="b" l="l" r="r" t="t"/>
              <a:pathLst>
                <a:path extrusionOk="0" h="2474" w="878">
                  <a:moveTo>
                    <a:pt x="406" y="23"/>
                  </a:moveTo>
                  <a:cubicBezTo>
                    <a:pt x="676" y="337"/>
                    <a:pt x="765" y="990"/>
                    <a:pt x="810" y="1642"/>
                  </a:cubicBezTo>
                  <a:cubicBezTo>
                    <a:pt x="833" y="1911"/>
                    <a:pt x="878" y="2361"/>
                    <a:pt x="631" y="2406"/>
                  </a:cubicBezTo>
                  <a:cubicBezTo>
                    <a:pt x="338" y="2474"/>
                    <a:pt x="203" y="1956"/>
                    <a:pt x="181" y="1777"/>
                  </a:cubicBezTo>
                  <a:cubicBezTo>
                    <a:pt x="46" y="1214"/>
                    <a:pt x="1" y="495"/>
                    <a:pt x="91" y="113"/>
                  </a:cubicBezTo>
                  <a:cubicBezTo>
                    <a:pt x="158" y="23"/>
                    <a:pt x="316" y="0"/>
                    <a:pt x="406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9"/>
            <p:cNvSpPr/>
            <p:nvPr/>
          </p:nvSpPr>
          <p:spPr>
            <a:xfrm>
              <a:off x="785075" y="3198150"/>
              <a:ext cx="28700" cy="36000"/>
            </a:xfrm>
            <a:custGeom>
              <a:rect b="b" l="l" r="r" t="t"/>
              <a:pathLst>
                <a:path extrusionOk="0" h="1440" w="1148">
                  <a:moveTo>
                    <a:pt x="248" y="248"/>
                  </a:moveTo>
                  <a:cubicBezTo>
                    <a:pt x="833" y="0"/>
                    <a:pt x="1147" y="1350"/>
                    <a:pt x="608" y="1417"/>
                  </a:cubicBezTo>
                  <a:cubicBezTo>
                    <a:pt x="383" y="1439"/>
                    <a:pt x="1" y="832"/>
                    <a:pt x="46" y="495"/>
                  </a:cubicBezTo>
                  <a:cubicBezTo>
                    <a:pt x="46" y="383"/>
                    <a:pt x="158" y="293"/>
                    <a:pt x="248" y="2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9"/>
            <p:cNvSpPr/>
            <p:nvPr/>
          </p:nvSpPr>
          <p:spPr>
            <a:xfrm>
              <a:off x="790150" y="3290900"/>
              <a:ext cx="28675" cy="32625"/>
            </a:xfrm>
            <a:custGeom>
              <a:rect b="b" l="l" r="r" t="t"/>
              <a:pathLst>
                <a:path extrusionOk="0" h="1305" w="1147">
                  <a:moveTo>
                    <a:pt x="270" y="113"/>
                  </a:moveTo>
                  <a:cubicBezTo>
                    <a:pt x="450" y="1"/>
                    <a:pt x="720" y="203"/>
                    <a:pt x="877" y="495"/>
                  </a:cubicBezTo>
                  <a:cubicBezTo>
                    <a:pt x="989" y="720"/>
                    <a:pt x="1147" y="1215"/>
                    <a:pt x="855" y="1282"/>
                  </a:cubicBezTo>
                  <a:cubicBezTo>
                    <a:pt x="720" y="1305"/>
                    <a:pt x="495" y="1170"/>
                    <a:pt x="360" y="922"/>
                  </a:cubicBezTo>
                  <a:cubicBezTo>
                    <a:pt x="180" y="653"/>
                    <a:pt x="0" y="248"/>
                    <a:pt x="270" y="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9"/>
            <p:cNvSpPr/>
            <p:nvPr/>
          </p:nvSpPr>
          <p:spPr>
            <a:xfrm>
              <a:off x="604625" y="2455000"/>
              <a:ext cx="53425" cy="49475"/>
            </a:xfrm>
            <a:custGeom>
              <a:rect b="b" l="l" r="r" t="t"/>
              <a:pathLst>
                <a:path extrusionOk="0" h="1979" w="2137">
                  <a:moveTo>
                    <a:pt x="1" y="1507"/>
                  </a:moveTo>
                  <a:cubicBezTo>
                    <a:pt x="68" y="1214"/>
                    <a:pt x="203" y="945"/>
                    <a:pt x="428" y="765"/>
                  </a:cubicBezTo>
                  <a:cubicBezTo>
                    <a:pt x="720" y="517"/>
                    <a:pt x="1890" y="0"/>
                    <a:pt x="2024" y="562"/>
                  </a:cubicBezTo>
                  <a:cubicBezTo>
                    <a:pt x="2137" y="1102"/>
                    <a:pt x="450" y="1979"/>
                    <a:pt x="1" y="15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9"/>
            <p:cNvSpPr/>
            <p:nvPr/>
          </p:nvSpPr>
          <p:spPr>
            <a:xfrm>
              <a:off x="551225" y="2499400"/>
              <a:ext cx="36575" cy="47800"/>
            </a:xfrm>
            <a:custGeom>
              <a:rect b="b" l="l" r="r" t="t"/>
              <a:pathLst>
                <a:path extrusionOk="0" h="1912" w="1463">
                  <a:moveTo>
                    <a:pt x="1462" y="698"/>
                  </a:moveTo>
                  <a:cubicBezTo>
                    <a:pt x="1440" y="1170"/>
                    <a:pt x="1237" y="1867"/>
                    <a:pt x="855" y="1867"/>
                  </a:cubicBezTo>
                  <a:cubicBezTo>
                    <a:pt x="1" y="1912"/>
                    <a:pt x="923" y="1"/>
                    <a:pt x="1462" y="6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9"/>
            <p:cNvSpPr/>
            <p:nvPr/>
          </p:nvSpPr>
          <p:spPr>
            <a:xfrm>
              <a:off x="611950" y="2511775"/>
              <a:ext cx="25300" cy="27000"/>
            </a:xfrm>
            <a:custGeom>
              <a:rect b="b" l="l" r="r" t="t"/>
              <a:pathLst>
                <a:path extrusionOk="0" h="1080" w="1012">
                  <a:moveTo>
                    <a:pt x="900" y="158"/>
                  </a:moveTo>
                  <a:cubicBezTo>
                    <a:pt x="922" y="248"/>
                    <a:pt x="944" y="315"/>
                    <a:pt x="1012" y="360"/>
                  </a:cubicBezTo>
                  <a:cubicBezTo>
                    <a:pt x="944" y="787"/>
                    <a:pt x="675" y="1035"/>
                    <a:pt x="180" y="1080"/>
                  </a:cubicBezTo>
                  <a:cubicBezTo>
                    <a:pt x="113" y="1012"/>
                    <a:pt x="90" y="922"/>
                    <a:pt x="0" y="877"/>
                  </a:cubicBezTo>
                  <a:cubicBezTo>
                    <a:pt x="68" y="450"/>
                    <a:pt x="360" y="0"/>
                    <a:pt x="900" y="1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9"/>
            <p:cNvSpPr/>
            <p:nvPr/>
          </p:nvSpPr>
          <p:spPr>
            <a:xfrm>
              <a:off x="643425" y="2434750"/>
              <a:ext cx="661675" cy="852800"/>
            </a:xfrm>
            <a:custGeom>
              <a:rect b="b" l="l" r="r" t="t"/>
              <a:pathLst>
                <a:path extrusionOk="0" h="34112" w="26467">
                  <a:moveTo>
                    <a:pt x="1484" y="10232"/>
                  </a:moveTo>
                  <a:cubicBezTo>
                    <a:pt x="1327" y="9737"/>
                    <a:pt x="1147" y="8950"/>
                    <a:pt x="967" y="8186"/>
                  </a:cubicBezTo>
                  <a:cubicBezTo>
                    <a:pt x="585" y="6612"/>
                    <a:pt x="0" y="4925"/>
                    <a:pt x="967" y="4183"/>
                  </a:cubicBezTo>
                  <a:cubicBezTo>
                    <a:pt x="1439" y="3801"/>
                    <a:pt x="2226" y="3576"/>
                    <a:pt x="3013" y="3329"/>
                  </a:cubicBezTo>
                  <a:cubicBezTo>
                    <a:pt x="3755" y="3104"/>
                    <a:pt x="4587" y="2946"/>
                    <a:pt x="5329" y="2789"/>
                  </a:cubicBezTo>
                  <a:cubicBezTo>
                    <a:pt x="8635" y="2047"/>
                    <a:pt x="11198" y="1777"/>
                    <a:pt x="14549" y="923"/>
                  </a:cubicBezTo>
                  <a:cubicBezTo>
                    <a:pt x="15291" y="720"/>
                    <a:pt x="16078" y="585"/>
                    <a:pt x="16842" y="450"/>
                  </a:cubicBezTo>
                  <a:cubicBezTo>
                    <a:pt x="17899" y="271"/>
                    <a:pt x="18956" y="1"/>
                    <a:pt x="19518" y="720"/>
                  </a:cubicBezTo>
                  <a:cubicBezTo>
                    <a:pt x="19765" y="1035"/>
                    <a:pt x="19878" y="1732"/>
                    <a:pt x="20058" y="2339"/>
                  </a:cubicBezTo>
                  <a:cubicBezTo>
                    <a:pt x="20238" y="2946"/>
                    <a:pt x="20350" y="3576"/>
                    <a:pt x="20462" y="4116"/>
                  </a:cubicBezTo>
                  <a:cubicBezTo>
                    <a:pt x="20755" y="5375"/>
                    <a:pt x="21002" y="6544"/>
                    <a:pt x="21249" y="7623"/>
                  </a:cubicBezTo>
                  <a:cubicBezTo>
                    <a:pt x="21834" y="10209"/>
                    <a:pt x="22464" y="12368"/>
                    <a:pt x="23093" y="14796"/>
                  </a:cubicBezTo>
                  <a:cubicBezTo>
                    <a:pt x="23678" y="17067"/>
                    <a:pt x="24420" y="19473"/>
                    <a:pt x="24982" y="21902"/>
                  </a:cubicBezTo>
                  <a:cubicBezTo>
                    <a:pt x="25477" y="23993"/>
                    <a:pt x="26466" y="26759"/>
                    <a:pt x="26151" y="28535"/>
                  </a:cubicBezTo>
                  <a:cubicBezTo>
                    <a:pt x="25904" y="29974"/>
                    <a:pt x="24465" y="30446"/>
                    <a:pt x="22756" y="30964"/>
                  </a:cubicBezTo>
                  <a:cubicBezTo>
                    <a:pt x="19361" y="31998"/>
                    <a:pt x="16123" y="32448"/>
                    <a:pt x="12862" y="33212"/>
                  </a:cubicBezTo>
                  <a:cubicBezTo>
                    <a:pt x="12098" y="33392"/>
                    <a:pt x="11198" y="33617"/>
                    <a:pt x="10389" y="33797"/>
                  </a:cubicBezTo>
                  <a:cubicBezTo>
                    <a:pt x="9444" y="33977"/>
                    <a:pt x="8455" y="34112"/>
                    <a:pt x="8028" y="33752"/>
                  </a:cubicBezTo>
                  <a:cubicBezTo>
                    <a:pt x="7578" y="33392"/>
                    <a:pt x="7241" y="32223"/>
                    <a:pt x="6971" y="31211"/>
                  </a:cubicBezTo>
                  <a:cubicBezTo>
                    <a:pt x="6701" y="30132"/>
                    <a:pt x="6476" y="29120"/>
                    <a:pt x="6274" y="28198"/>
                  </a:cubicBezTo>
                  <a:cubicBezTo>
                    <a:pt x="4857" y="22284"/>
                    <a:pt x="3036" y="16213"/>
                    <a:pt x="1507" y="10299"/>
                  </a:cubicBezTo>
                  <a:cubicBezTo>
                    <a:pt x="1507" y="10277"/>
                    <a:pt x="1507" y="10254"/>
                    <a:pt x="1484" y="102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9"/>
            <p:cNvSpPr/>
            <p:nvPr/>
          </p:nvSpPr>
          <p:spPr>
            <a:xfrm>
              <a:off x="785650" y="2844550"/>
              <a:ext cx="427800" cy="131025"/>
            </a:xfrm>
            <a:custGeom>
              <a:rect b="b" l="l" r="r" t="t"/>
              <a:pathLst>
                <a:path extrusionOk="0" h="5241" w="17112">
                  <a:moveTo>
                    <a:pt x="16842" y="1"/>
                  </a:moveTo>
                  <a:cubicBezTo>
                    <a:pt x="16392" y="68"/>
                    <a:pt x="9579" y="1867"/>
                    <a:pt x="9152" y="1980"/>
                  </a:cubicBezTo>
                  <a:cubicBezTo>
                    <a:pt x="7645" y="2317"/>
                    <a:pt x="6296" y="2632"/>
                    <a:pt x="4790" y="3036"/>
                  </a:cubicBezTo>
                  <a:cubicBezTo>
                    <a:pt x="3890" y="3284"/>
                    <a:pt x="2968" y="3554"/>
                    <a:pt x="1979" y="3823"/>
                  </a:cubicBezTo>
                  <a:cubicBezTo>
                    <a:pt x="1574" y="3936"/>
                    <a:pt x="1169" y="4026"/>
                    <a:pt x="562" y="4206"/>
                  </a:cubicBezTo>
                  <a:cubicBezTo>
                    <a:pt x="427" y="4251"/>
                    <a:pt x="225" y="4296"/>
                    <a:pt x="0" y="4363"/>
                  </a:cubicBezTo>
                  <a:lnTo>
                    <a:pt x="248" y="5240"/>
                  </a:lnTo>
                  <a:cubicBezTo>
                    <a:pt x="945" y="5060"/>
                    <a:pt x="1619" y="4903"/>
                    <a:pt x="2204" y="4745"/>
                  </a:cubicBezTo>
                  <a:cubicBezTo>
                    <a:pt x="4610" y="4093"/>
                    <a:pt x="7038" y="3599"/>
                    <a:pt x="9422" y="3014"/>
                  </a:cubicBezTo>
                  <a:cubicBezTo>
                    <a:pt x="9871" y="2901"/>
                    <a:pt x="16887" y="1125"/>
                    <a:pt x="17112" y="968"/>
                  </a:cubicBezTo>
                  <a:cubicBezTo>
                    <a:pt x="17022" y="653"/>
                    <a:pt x="16932" y="316"/>
                    <a:pt x="16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9"/>
            <p:cNvSpPr/>
            <p:nvPr/>
          </p:nvSpPr>
          <p:spPr>
            <a:xfrm>
              <a:off x="800825" y="2897400"/>
              <a:ext cx="425000" cy="131000"/>
            </a:xfrm>
            <a:custGeom>
              <a:rect b="b" l="l" r="r" t="t"/>
              <a:pathLst>
                <a:path extrusionOk="0" h="5240" w="17000">
                  <a:moveTo>
                    <a:pt x="16797" y="0"/>
                  </a:moveTo>
                  <a:cubicBezTo>
                    <a:pt x="16550" y="68"/>
                    <a:pt x="9917" y="1799"/>
                    <a:pt x="9669" y="1844"/>
                  </a:cubicBezTo>
                  <a:cubicBezTo>
                    <a:pt x="8185" y="2204"/>
                    <a:pt x="6836" y="2519"/>
                    <a:pt x="5329" y="2924"/>
                  </a:cubicBezTo>
                  <a:cubicBezTo>
                    <a:pt x="4408" y="3171"/>
                    <a:pt x="3486" y="3441"/>
                    <a:pt x="2519" y="3711"/>
                  </a:cubicBezTo>
                  <a:cubicBezTo>
                    <a:pt x="2092" y="3801"/>
                    <a:pt x="1687" y="3913"/>
                    <a:pt x="1102" y="4093"/>
                  </a:cubicBezTo>
                  <a:cubicBezTo>
                    <a:pt x="855" y="4160"/>
                    <a:pt x="315" y="4273"/>
                    <a:pt x="0" y="4385"/>
                  </a:cubicBezTo>
                  <a:lnTo>
                    <a:pt x="248" y="5240"/>
                  </a:lnTo>
                  <a:cubicBezTo>
                    <a:pt x="360" y="5217"/>
                    <a:pt x="473" y="5195"/>
                    <a:pt x="585" y="5150"/>
                  </a:cubicBezTo>
                  <a:cubicBezTo>
                    <a:pt x="1349" y="4970"/>
                    <a:pt x="2114" y="4790"/>
                    <a:pt x="2744" y="4633"/>
                  </a:cubicBezTo>
                  <a:cubicBezTo>
                    <a:pt x="5150" y="3980"/>
                    <a:pt x="7578" y="3486"/>
                    <a:pt x="9939" y="2901"/>
                  </a:cubicBezTo>
                  <a:cubicBezTo>
                    <a:pt x="10141" y="2856"/>
                    <a:pt x="16775" y="1125"/>
                    <a:pt x="17000" y="1080"/>
                  </a:cubicBezTo>
                  <a:cubicBezTo>
                    <a:pt x="16932" y="720"/>
                    <a:pt x="16865" y="360"/>
                    <a:pt x="16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9"/>
            <p:cNvSpPr/>
            <p:nvPr/>
          </p:nvSpPr>
          <p:spPr>
            <a:xfrm>
              <a:off x="816550" y="2954175"/>
              <a:ext cx="419400" cy="129875"/>
            </a:xfrm>
            <a:custGeom>
              <a:rect b="b" l="l" r="r" t="t"/>
              <a:pathLst>
                <a:path extrusionOk="0" h="5195" w="16776">
                  <a:moveTo>
                    <a:pt x="16595" y="1"/>
                  </a:moveTo>
                  <a:cubicBezTo>
                    <a:pt x="16281" y="68"/>
                    <a:pt x="9602" y="1822"/>
                    <a:pt x="9288" y="1889"/>
                  </a:cubicBezTo>
                  <a:cubicBezTo>
                    <a:pt x="7781" y="2249"/>
                    <a:pt x="6432" y="2564"/>
                    <a:pt x="4948" y="2969"/>
                  </a:cubicBezTo>
                  <a:cubicBezTo>
                    <a:pt x="4026" y="3216"/>
                    <a:pt x="3104" y="3486"/>
                    <a:pt x="2115" y="3733"/>
                  </a:cubicBezTo>
                  <a:cubicBezTo>
                    <a:pt x="1710" y="3846"/>
                    <a:pt x="1305" y="3958"/>
                    <a:pt x="720" y="4138"/>
                  </a:cubicBezTo>
                  <a:cubicBezTo>
                    <a:pt x="541" y="4183"/>
                    <a:pt x="271" y="4250"/>
                    <a:pt x="1" y="4318"/>
                  </a:cubicBezTo>
                  <a:lnTo>
                    <a:pt x="248" y="5195"/>
                  </a:lnTo>
                  <a:cubicBezTo>
                    <a:pt x="990" y="5015"/>
                    <a:pt x="1732" y="4835"/>
                    <a:pt x="2339" y="4655"/>
                  </a:cubicBezTo>
                  <a:cubicBezTo>
                    <a:pt x="4745" y="4003"/>
                    <a:pt x="7196" y="3531"/>
                    <a:pt x="9557" y="2946"/>
                  </a:cubicBezTo>
                  <a:cubicBezTo>
                    <a:pt x="9805" y="2879"/>
                    <a:pt x="16506" y="1147"/>
                    <a:pt x="16775" y="1080"/>
                  </a:cubicBezTo>
                  <a:cubicBezTo>
                    <a:pt x="16708" y="720"/>
                    <a:pt x="16663" y="360"/>
                    <a:pt x="16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9"/>
            <p:cNvSpPr/>
            <p:nvPr/>
          </p:nvSpPr>
          <p:spPr>
            <a:xfrm>
              <a:off x="822175" y="3013200"/>
              <a:ext cx="428375" cy="131000"/>
            </a:xfrm>
            <a:custGeom>
              <a:rect b="b" l="l" r="r" t="t"/>
              <a:pathLst>
                <a:path extrusionOk="0" h="5240" w="17135">
                  <a:moveTo>
                    <a:pt x="16843" y="1"/>
                  </a:moveTo>
                  <a:cubicBezTo>
                    <a:pt x="16415" y="68"/>
                    <a:pt x="9602" y="1889"/>
                    <a:pt x="9153" y="1979"/>
                  </a:cubicBezTo>
                  <a:cubicBezTo>
                    <a:pt x="7646" y="2339"/>
                    <a:pt x="6319" y="2654"/>
                    <a:pt x="4813" y="3059"/>
                  </a:cubicBezTo>
                  <a:cubicBezTo>
                    <a:pt x="3891" y="3306"/>
                    <a:pt x="2969" y="3576"/>
                    <a:pt x="1980" y="3846"/>
                  </a:cubicBezTo>
                  <a:cubicBezTo>
                    <a:pt x="1575" y="3936"/>
                    <a:pt x="1170" y="4048"/>
                    <a:pt x="585" y="4228"/>
                  </a:cubicBezTo>
                  <a:cubicBezTo>
                    <a:pt x="451" y="4273"/>
                    <a:pt x="226" y="4318"/>
                    <a:pt x="1" y="4363"/>
                  </a:cubicBezTo>
                  <a:lnTo>
                    <a:pt x="248" y="5240"/>
                  </a:lnTo>
                  <a:cubicBezTo>
                    <a:pt x="945" y="5082"/>
                    <a:pt x="1642" y="4925"/>
                    <a:pt x="2227" y="4768"/>
                  </a:cubicBezTo>
                  <a:cubicBezTo>
                    <a:pt x="4610" y="4093"/>
                    <a:pt x="7061" y="3621"/>
                    <a:pt x="9422" y="3036"/>
                  </a:cubicBezTo>
                  <a:cubicBezTo>
                    <a:pt x="9872" y="2924"/>
                    <a:pt x="16910" y="1147"/>
                    <a:pt x="17135" y="990"/>
                  </a:cubicBezTo>
                  <a:cubicBezTo>
                    <a:pt x="17045" y="653"/>
                    <a:pt x="16933" y="338"/>
                    <a:pt x="168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9"/>
            <p:cNvSpPr/>
            <p:nvPr/>
          </p:nvSpPr>
          <p:spPr>
            <a:xfrm>
              <a:off x="837350" y="3066600"/>
              <a:ext cx="425575" cy="131000"/>
            </a:xfrm>
            <a:custGeom>
              <a:rect b="b" l="l" r="r" t="t"/>
              <a:pathLst>
                <a:path extrusionOk="0" h="5240" w="17023">
                  <a:moveTo>
                    <a:pt x="16798" y="1"/>
                  </a:moveTo>
                  <a:cubicBezTo>
                    <a:pt x="16550" y="46"/>
                    <a:pt x="9940" y="1800"/>
                    <a:pt x="9692" y="1845"/>
                  </a:cubicBezTo>
                  <a:cubicBezTo>
                    <a:pt x="8186" y="2204"/>
                    <a:pt x="6837" y="2519"/>
                    <a:pt x="5330" y="2924"/>
                  </a:cubicBezTo>
                  <a:cubicBezTo>
                    <a:pt x="4431" y="3171"/>
                    <a:pt x="3509" y="3441"/>
                    <a:pt x="2519" y="3688"/>
                  </a:cubicBezTo>
                  <a:cubicBezTo>
                    <a:pt x="2115" y="3801"/>
                    <a:pt x="1710" y="3913"/>
                    <a:pt x="1103" y="4093"/>
                  </a:cubicBezTo>
                  <a:cubicBezTo>
                    <a:pt x="855" y="4161"/>
                    <a:pt x="338" y="4273"/>
                    <a:pt x="1" y="4385"/>
                  </a:cubicBezTo>
                  <a:lnTo>
                    <a:pt x="248" y="5240"/>
                  </a:lnTo>
                  <a:cubicBezTo>
                    <a:pt x="361" y="5217"/>
                    <a:pt x="473" y="5172"/>
                    <a:pt x="608" y="5150"/>
                  </a:cubicBezTo>
                  <a:cubicBezTo>
                    <a:pt x="1350" y="4970"/>
                    <a:pt x="2115" y="4790"/>
                    <a:pt x="2744" y="4610"/>
                  </a:cubicBezTo>
                  <a:cubicBezTo>
                    <a:pt x="5150" y="3958"/>
                    <a:pt x="7579" y="3486"/>
                    <a:pt x="9962" y="2901"/>
                  </a:cubicBezTo>
                  <a:cubicBezTo>
                    <a:pt x="10165" y="2834"/>
                    <a:pt x="16775" y="1125"/>
                    <a:pt x="17023" y="1058"/>
                  </a:cubicBezTo>
                  <a:cubicBezTo>
                    <a:pt x="16955" y="698"/>
                    <a:pt x="16865" y="338"/>
                    <a:pt x="16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9"/>
            <p:cNvSpPr/>
            <p:nvPr/>
          </p:nvSpPr>
          <p:spPr>
            <a:xfrm>
              <a:off x="853100" y="3122825"/>
              <a:ext cx="419950" cy="129875"/>
            </a:xfrm>
            <a:custGeom>
              <a:rect b="b" l="l" r="r" t="t"/>
              <a:pathLst>
                <a:path extrusionOk="0" h="5195" w="16798">
                  <a:moveTo>
                    <a:pt x="16595" y="0"/>
                  </a:moveTo>
                  <a:cubicBezTo>
                    <a:pt x="16280" y="68"/>
                    <a:pt x="9602" y="1844"/>
                    <a:pt x="9310" y="1912"/>
                  </a:cubicBezTo>
                  <a:cubicBezTo>
                    <a:pt x="7803" y="2249"/>
                    <a:pt x="6454" y="2586"/>
                    <a:pt x="4947" y="2968"/>
                  </a:cubicBezTo>
                  <a:cubicBezTo>
                    <a:pt x="4025" y="3216"/>
                    <a:pt x="3126" y="3508"/>
                    <a:pt x="2137" y="3755"/>
                  </a:cubicBezTo>
                  <a:cubicBezTo>
                    <a:pt x="1732" y="3868"/>
                    <a:pt x="1327" y="3980"/>
                    <a:pt x="720" y="4138"/>
                  </a:cubicBezTo>
                  <a:cubicBezTo>
                    <a:pt x="563" y="4205"/>
                    <a:pt x="270" y="4250"/>
                    <a:pt x="1" y="4340"/>
                  </a:cubicBezTo>
                  <a:lnTo>
                    <a:pt x="248" y="5194"/>
                  </a:lnTo>
                  <a:cubicBezTo>
                    <a:pt x="990" y="5015"/>
                    <a:pt x="1732" y="4857"/>
                    <a:pt x="2362" y="4677"/>
                  </a:cubicBezTo>
                  <a:cubicBezTo>
                    <a:pt x="4768" y="4025"/>
                    <a:pt x="7196" y="3553"/>
                    <a:pt x="9557" y="2968"/>
                  </a:cubicBezTo>
                  <a:cubicBezTo>
                    <a:pt x="9827" y="2901"/>
                    <a:pt x="16528" y="1170"/>
                    <a:pt x="16797" y="1080"/>
                  </a:cubicBezTo>
                  <a:cubicBezTo>
                    <a:pt x="16730" y="720"/>
                    <a:pt x="16663" y="360"/>
                    <a:pt x="165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9"/>
            <p:cNvSpPr/>
            <p:nvPr/>
          </p:nvSpPr>
          <p:spPr>
            <a:xfrm>
              <a:off x="844100" y="2503325"/>
              <a:ext cx="175975" cy="367125"/>
            </a:xfrm>
            <a:custGeom>
              <a:rect b="b" l="l" r="r" t="t"/>
              <a:pathLst>
                <a:path extrusionOk="0" h="14685" w="7039">
                  <a:moveTo>
                    <a:pt x="2901" y="1"/>
                  </a:moveTo>
                  <a:cubicBezTo>
                    <a:pt x="3239" y="2025"/>
                    <a:pt x="3666" y="4273"/>
                    <a:pt x="4206" y="6252"/>
                  </a:cubicBezTo>
                  <a:cubicBezTo>
                    <a:pt x="5015" y="6409"/>
                    <a:pt x="5780" y="5937"/>
                    <a:pt x="6207" y="5488"/>
                  </a:cubicBezTo>
                  <a:cubicBezTo>
                    <a:pt x="6319" y="5353"/>
                    <a:pt x="6477" y="5083"/>
                    <a:pt x="6724" y="5083"/>
                  </a:cubicBezTo>
                  <a:cubicBezTo>
                    <a:pt x="6791" y="5083"/>
                    <a:pt x="6926" y="5173"/>
                    <a:pt x="6971" y="5263"/>
                  </a:cubicBezTo>
                  <a:cubicBezTo>
                    <a:pt x="7039" y="5488"/>
                    <a:pt x="6836" y="5757"/>
                    <a:pt x="6724" y="5915"/>
                  </a:cubicBezTo>
                  <a:cubicBezTo>
                    <a:pt x="6589" y="6095"/>
                    <a:pt x="6432" y="6275"/>
                    <a:pt x="6252" y="6409"/>
                  </a:cubicBezTo>
                  <a:cubicBezTo>
                    <a:pt x="5757" y="6837"/>
                    <a:pt x="5150" y="7039"/>
                    <a:pt x="4453" y="7084"/>
                  </a:cubicBezTo>
                  <a:cubicBezTo>
                    <a:pt x="4768" y="8276"/>
                    <a:pt x="5015" y="9490"/>
                    <a:pt x="5307" y="10704"/>
                  </a:cubicBezTo>
                  <a:cubicBezTo>
                    <a:pt x="5622" y="11896"/>
                    <a:pt x="5959" y="13088"/>
                    <a:pt x="6139" y="14302"/>
                  </a:cubicBezTo>
                  <a:cubicBezTo>
                    <a:pt x="5667" y="14572"/>
                    <a:pt x="4948" y="14684"/>
                    <a:pt x="4430" y="14662"/>
                  </a:cubicBezTo>
                  <a:cubicBezTo>
                    <a:pt x="3936" y="12098"/>
                    <a:pt x="3868" y="9805"/>
                    <a:pt x="3351" y="7241"/>
                  </a:cubicBezTo>
                  <a:cubicBezTo>
                    <a:pt x="2946" y="8253"/>
                    <a:pt x="2362" y="9288"/>
                    <a:pt x="1485" y="10075"/>
                  </a:cubicBezTo>
                  <a:cubicBezTo>
                    <a:pt x="1350" y="10165"/>
                    <a:pt x="878" y="10479"/>
                    <a:pt x="653" y="10614"/>
                  </a:cubicBezTo>
                  <a:cubicBezTo>
                    <a:pt x="450" y="10727"/>
                    <a:pt x="158" y="10817"/>
                    <a:pt x="91" y="10614"/>
                  </a:cubicBezTo>
                  <a:cubicBezTo>
                    <a:pt x="1" y="10367"/>
                    <a:pt x="293" y="10210"/>
                    <a:pt x="450" y="10120"/>
                  </a:cubicBezTo>
                  <a:cubicBezTo>
                    <a:pt x="990" y="9737"/>
                    <a:pt x="1732" y="9063"/>
                    <a:pt x="2092" y="8591"/>
                  </a:cubicBezTo>
                  <a:cubicBezTo>
                    <a:pt x="2317" y="8298"/>
                    <a:pt x="2542" y="7961"/>
                    <a:pt x="2722" y="7556"/>
                  </a:cubicBezTo>
                  <a:cubicBezTo>
                    <a:pt x="2834" y="7286"/>
                    <a:pt x="2946" y="6972"/>
                    <a:pt x="3036" y="6657"/>
                  </a:cubicBezTo>
                  <a:cubicBezTo>
                    <a:pt x="3059" y="6544"/>
                    <a:pt x="3126" y="6432"/>
                    <a:pt x="3126" y="6342"/>
                  </a:cubicBezTo>
                  <a:cubicBezTo>
                    <a:pt x="3126" y="6252"/>
                    <a:pt x="3059" y="6117"/>
                    <a:pt x="3014" y="5982"/>
                  </a:cubicBezTo>
                  <a:cubicBezTo>
                    <a:pt x="2766" y="5128"/>
                    <a:pt x="2497" y="4183"/>
                    <a:pt x="2227" y="3374"/>
                  </a:cubicBezTo>
                  <a:cubicBezTo>
                    <a:pt x="1890" y="2384"/>
                    <a:pt x="1597" y="1485"/>
                    <a:pt x="1305" y="451"/>
                  </a:cubicBezTo>
                  <a:cubicBezTo>
                    <a:pt x="1777" y="248"/>
                    <a:pt x="2317" y="23"/>
                    <a:pt x="29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9"/>
            <p:cNvSpPr/>
            <p:nvPr/>
          </p:nvSpPr>
          <p:spPr>
            <a:xfrm>
              <a:off x="849725" y="2504450"/>
              <a:ext cx="208575" cy="373850"/>
            </a:xfrm>
            <a:custGeom>
              <a:rect b="b" l="l" r="r" t="t"/>
              <a:pathLst>
                <a:path extrusionOk="0" h="14954" w="8343">
                  <a:moveTo>
                    <a:pt x="1462" y="23"/>
                  </a:moveTo>
                  <a:cubicBezTo>
                    <a:pt x="1462" y="1"/>
                    <a:pt x="1485" y="23"/>
                    <a:pt x="1485" y="23"/>
                  </a:cubicBezTo>
                  <a:cubicBezTo>
                    <a:pt x="2024" y="2452"/>
                    <a:pt x="2497" y="5038"/>
                    <a:pt x="3194" y="7219"/>
                  </a:cubicBezTo>
                  <a:cubicBezTo>
                    <a:pt x="4071" y="7511"/>
                    <a:pt x="5105" y="7601"/>
                    <a:pt x="6252" y="7466"/>
                  </a:cubicBezTo>
                  <a:cubicBezTo>
                    <a:pt x="6364" y="7376"/>
                    <a:pt x="6409" y="7219"/>
                    <a:pt x="6477" y="7106"/>
                  </a:cubicBezTo>
                  <a:cubicBezTo>
                    <a:pt x="6656" y="6814"/>
                    <a:pt x="6904" y="6567"/>
                    <a:pt x="7129" y="6274"/>
                  </a:cubicBezTo>
                  <a:cubicBezTo>
                    <a:pt x="7196" y="6185"/>
                    <a:pt x="7241" y="6050"/>
                    <a:pt x="7421" y="6072"/>
                  </a:cubicBezTo>
                  <a:cubicBezTo>
                    <a:pt x="7556" y="6185"/>
                    <a:pt x="7443" y="6342"/>
                    <a:pt x="7398" y="6454"/>
                  </a:cubicBezTo>
                  <a:cubicBezTo>
                    <a:pt x="7219" y="6792"/>
                    <a:pt x="6994" y="7151"/>
                    <a:pt x="6701" y="7399"/>
                  </a:cubicBezTo>
                  <a:cubicBezTo>
                    <a:pt x="7129" y="7354"/>
                    <a:pt x="7556" y="7241"/>
                    <a:pt x="8006" y="7129"/>
                  </a:cubicBezTo>
                  <a:cubicBezTo>
                    <a:pt x="8140" y="7106"/>
                    <a:pt x="8275" y="7084"/>
                    <a:pt x="8320" y="7219"/>
                  </a:cubicBezTo>
                  <a:cubicBezTo>
                    <a:pt x="8343" y="7354"/>
                    <a:pt x="8185" y="7421"/>
                    <a:pt x="8051" y="7466"/>
                  </a:cubicBezTo>
                  <a:cubicBezTo>
                    <a:pt x="7623" y="7646"/>
                    <a:pt x="7219" y="7826"/>
                    <a:pt x="6724" y="7916"/>
                  </a:cubicBezTo>
                  <a:cubicBezTo>
                    <a:pt x="6746" y="8028"/>
                    <a:pt x="6881" y="8096"/>
                    <a:pt x="6971" y="8163"/>
                  </a:cubicBezTo>
                  <a:cubicBezTo>
                    <a:pt x="7196" y="8343"/>
                    <a:pt x="7353" y="8456"/>
                    <a:pt x="7601" y="8635"/>
                  </a:cubicBezTo>
                  <a:cubicBezTo>
                    <a:pt x="7691" y="8680"/>
                    <a:pt x="7871" y="8793"/>
                    <a:pt x="7826" y="8905"/>
                  </a:cubicBezTo>
                  <a:cubicBezTo>
                    <a:pt x="7736" y="9040"/>
                    <a:pt x="7556" y="8950"/>
                    <a:pt x="7443" y="8883"/>
                  </a:cubicBezTo>
                  <a:cubicBezTo>
                    <a:pt x="6971" y="8680"/>
                    <a:pt x="6499" y="8411"/>
                    <a:pt x="6207" y="7983"/>
                  </a:cubicBezTo>
                  <a:cubicBezTo>
                    <a:pt x="5127" y="8141"/>
                    <a:pt x="4183" y="8073"/>
                    <a:pt x="3396" y="7826"/>
                  </a:cubicBezTo>
                  <a:cubicBezTo>
                    <a:pt x="3981" y="10097"/>
                    <a:pt x="4588" y="12368"/>
                    <a:pt x="5262" y="14527"/>
                  </a:cubicBezTo>
                  <a:cubicBezTo>
                    <a:pt x="4835" y="14729"/>
                    <a:pt x="4228" y="14909"/>
                    <a:pt x="3733" y="14954"/>
                  </a:cubicBezTo>
                  <a:cubicBezTo>
                    <a:pt x="3463" y="13380"/>
                    <a:pt x="3373" y="11918"/>
                    <a:pt x="3014" y="10277"/>
                  </a:cubicBezTo>
                  <a:cubicBezTo>
                    <a:pt x="2654" y="10794"/>
                    <a:pt x="2182" y="11401"/>
                    <a:pt x="1777" y="11761"/>
                  </a:cubicBezTo>
                  <a:cubicBezTo>
                    <a:pt x="1687" y="11851"/>
                    <a:pt x="1552" y="11986"/>
                    <a:pt x="1372" y="12076"/>
                  </a:cubicBezTo>
                  <a:cubicBezTo>
                    <a:pt x="1215" y="12166"/>
                    <a:pt x="967" y="12256"/>
                    <a:pt x="900" y="12076"/>
                  </a:cubicBezTo>
                  <a:cubicBezTo>
                    <a:pt x="855" y="11896"/>
                    <a:pt x="1057" y="11671"/>
                    <a:pt x="1192" y="11536"/>
                  </a:cubicBezTo>
                  <a:cubicBezTo>
                    <a:pt x="1912" y="10839"/>
                    <a:pt x="2474" y="10142"/>
                    <a:pt x="2699" y="9625"/>
                  </a:cubicBezTo>
                  <a:cubicBezTo>
                    <a:pt x="2744" y="9535"/>
                    <a:pt x="2811" y="9422"/>
                    <a:pt x="2811" y="9355"/>
                  </a:cubicBezTo>
                  <a:cubicBezTo>
                    <a:pt x="2811" y="9265"/>
                    <a:pt x="2766" y="9153"/>
                    <a:pt x="2721" y="9040"/>
                  </a:cubicBezTo>
                  <a:cubicBezTo>
                    <a:pt x="2541" y="8411"/>
                    <a:pt x="2339" y="7669"/>
                    <a:pt x="2182" y="7039"/>
                  </a:cubicBezTo>
                  <a:cubicBezTo>
                    <a:pt x="1575" y="4790"/>
                    <a:pt x="743" y="2564"/>
                    <a:pt x="1" y="586"/>
                  </a:cubicBezTo>
                  <a:cubicBezTo>
                    <a:pt x="180" y="451"/>
                    <a:pt x="428" y="383"/>
                    <a:pt x="675" y="293"/>
                  </a:cubicBezTo>
                  <a:cubicBezTo>
                    <a:pt x="923" y="203"/>
                    <a:pt x="1215" y="91"/>
                    <a:pt x="1462" y="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9"/>
            <p:cNvSpPr/>
            <p:nvPr/>
          </p:nvSpPr>
          <p:spPr>
            <a:xfrm>
              <a:off x="719875" y="2575300"/>
              <a:ext cx="210825" cy="302450"/>
            </a:xfrm>
            <a:custGeom>
              <a:rect b="b" l="l" r="r" t="t"/>
              <a:pathLst>
                <a:path extrusionOk="0" h="12098" w="8433">
                  <a:moveTo>
                    <a:pt x="5487" y="5374"/>
                  </a:moveTo>
                  <a:cubicBezTo>
                    <a:pt x="6004" y="6116"/>
                    <a:pt x="5824" y="7083"/>
                    <a:pt x="5397" y="7555"/>
                  </a:cubicBezTo>
                  <a:cubicBezTo>
                    <a:pt x="6027" y="7510"/>
                    <a:pt x="6859" y="8028"/>
                    <a:pt x="6634" y="8815"/>
                  </a:cubicBezTo>
                  <a:cubicBezTo>
                    <a:pt x="7038" y="8702"/>
                    <a:pt x="7308" y="8725"/>
                    <a:pt x="7601" y="8860"/>
                  </a:cubicBezTo>
                  <a:cubicBezTo>
                    <a:pt x="7960" y="9017"/>
                    <a:pt x="8343" y="9354"/>
                    <a:pt x="8365" y="9961"/>
                  </a:cubicBezTo>
                  <a:cubicBezTo>
                    <a:pt x="8433" y="11086"/>
                    <a:pt x="7263" y="12030"/>
                    <a:pt x="5869" y="12097"/>
                  </a:cubicBezTo>
                  <a:cubicBezTo>
                    <a:pt x="5464" y="12097"/>
                    <a:pt x="5060" y="12053"/>
                    <a:pt x="4722" y="11963"/>
                  </a:cubicBezTo>
                  <a:cubicBezTo>
                    <a:pt x="3373" y="11558"/>
                    <a:pt x="2204" y="10501"/>
                    <a:pt x="1372" y="9084"/>
                  </a:cubicBezTo>
                  <a:cubicBezTo>
                    <a:pt x="450" y="7533"/>
                    <a:pt x="0" y="5442"/>
                    <a:pt x="203" y="3958"/>
                  </a:cubicBezTo>
                  <a:cubicBezTo>
                    <a:pt x="293" y="3216"/>
                    <a:pt x="495" y="2496"/>
                    <a:pt x="855" y="1889"/>
                  </a:cubicBezTo>
                  <a:cubicBezTo>
                    <a:pt x="1237" y="1282"/>
                    <a:pt x="1754" y="742"/>
                    <a:pt x="2586" y="382"/>
                  </a:cubicBezTo>
                  <a:cubicBezTo>
                    <a:pt x="3463" y="0"/>
                    <a:pt x="4453" y="180"/>
                    <a:pt x="5037" y="495"/>
                  </a:cubicBezTo>
                  <a:cubicBezTo>
                    <a:pt x="5712" y="855"/>
                    <a:pt x="6274" y="1439"/>
                    <a:pt x="6521" y="2406"/>
                  </a:cubicBezTo>
                  <a:cubicBezTo>
                    <a:pt x="6679" y="3058"/>
                    <a:pt x="6589" y="3620"/>
                    <a:pt x="6409" y="4115"/>
                  </a:cubicBezTo>
                  <a:cubicBezTo>
                    <a:pt x="6229" y="4587"/>
                    <a:pt x="5914" y="5014"/>
                    <a:pt x="5487" y="53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9"/>
            <p:cNvSpPr/>
            <p:nvPr/>
          </p:nvSpPr>
          <p:spPr>
            <a:xfrm>
              <a:off x="808700" y="2579225"/>
              <a:ext cx="122000" cy="298525"/>
            </a:xfrm>
            <a:custGeom>
              <a:rect b="b" l="l" r="r" t="t"/>
              <a:pathLst>
                <a:path extrusionOk="0" h="11941" w="4880">
                  <a:moveTo>
                    <a:pt x="0" y="1"/>
                  </a:moveTo>
                  <a:cubicBezTo>
                    <a:pt x="360" y="113"/>
                    <a:pt x="675" y="293"/>
                    <a:pt x="967" y="540"/>
                  </a:cubicBezTo>
                  <a:cubicBezTo>
                    <a:pt x="1394" y="922"/>
                    <a:pt x="1799" y="1530"/>
                    <a:pt x="1911" y="2339"/>
                  </a:cubicBezTo>
                  <a:cubicBezTo>
                    <a:pt x="2069" y="3418"/>
                    <a:pt x="1552" y="4093"/>
                    <a:pt x="855" y="4723"/>
                  </a:cubicBezTo>
                  <a:cubicBezTo>
                    <a:pt x="675" y="4880"/>
                    <a:pt x="247" y="5150"/>
                    <a:pt x="315" y="5420"/>
                  </a:cubicBezTo>
                  <a:cubicBezTo>
                    <a:pt x="337" y="5532"/>
                    <a:pt x="450" y="5600"/>
                    <a:pt x="540" y="5667"/>
                  </a:cubicBezTo>
                  <a:cubicBezTo>
                    <a:pt x="765" y="5824"/>
                    <a:pt x="967" y="6027"/>
                    <a:pt x="1079" y="6364"/>
                  </a:cubicBezTo>
                  <a:cubicBezTo>
                    <a:pt x="1237" y="6904"/>
                    <a:pt x="1034" y="7308"/>
                    <a:pt x="832" y="7646"/>
                  </a:cubicBezTo>
                  <a:cubicBezTo>
                    <a:pt x="720" y="7781"/>
                    <a:pt x="562" y="7961"/>
                    <a:pt x="630" y="8163"/>
                  </a:cubicBezTo>
                  <a:cubicBezTo>
                    <a:pt x="697" y="8275"/>
                    <a:pt x="877" y="8298"/>
                    <a:pt x="1034" y="8298"/>
                  </a:cubicBezTo>
                  <a:cubicBezTo>
                    <a:pt x="1065" y="8296"/>
                    <a:pt x="1095" y="8296"/>
                    <a:pt x="1124" y="8296"/>
                  </a:cubicBezTo>
                  <a:cubicBezTo>
                    <a:pt x="1576" y="8296"/>
                    <a:pt x="1927" y="8460"/>
                    <a:pt x="2159" y="8882"/>
                  </a:cubicBezTo>
                  <a:cubicBezTo>
                    <a:pt x="2271" y="9085"/>
                    <a:pt x="2271" y="9557"/>
                    <a:pt x="2496" y="9624"/>
                  </a:cubicBezTo>
                  <a:cubicBezTo>
                    <a:pt x="2516" y="9629"/>
                    <a:pt x="2534" y="9632"/>
                    <a:pt x="2552" y="9632"/>
                  </a:cubicBezTo>
                  <a:cubicBezTo>
                    <a:pt x="2697" y="9632"/>
                    <a:pt x="2788" y="9485"/>
                    <a:pt x="2968" y="9445"/>
                  </a:cubicBezTo>
                  <a:cubicBezTo>
                    <a:pt x="2990" y="9442"/>
                    <a:pt x="3012" y="9441"/>
                    <a:pt x="3034" y="9441"/>
                  </a:cubicBezTo>
                  <a:cubicBezTo>
                    <a:pt x="3218" y="9441"/>
                    <a:pt x="3412" y="9519"/>
                    <a:pt x="3553" y="9579"/>
                  </a:cubicBezTo>
                  <a:cubicBezTo>
                    <a:pt x="3665" y="9647"/>
                    <a:pt x="3868" y="9804"/>
                    <a:pt x="3935" y="10052"/>
                  </a:cubicBezTo>
                  <a:cubicBezTo>
                    <a:pt x="4025" y="10389"/>
                    <a:pt x="3755" y="10704"/>
                    <a:pt x="3575" y="10884"/>
                  </a:cubicBezTo>
                  <a:cubicBezTo>
                    <a:pt x="3351" y="11086"/>
                    <a:pt x="3013" y="11311"/>
                    <a:pt x="2608" y="11423"/>
                  </a:cubicBezTo>
                  <a:cubicBezTo>
                    <a:pt x="2290" y="11517"/>
                    <a:pt x="1940" y="11564"/>
                    <a:pt x="1637" y="11564"/>
                  </a:cubicBezTo>
                  <a:cubicBezTo>
                    <a:pt x="1577" y="11564"/>
                    <a:pt x="1518" y="11562"/>
                    <a:pt x="1462" y="11558"/>
                  </a:cubicBezTo>
                  <a:cubicBezTo>
                    <a:pt x="1102" y="11558"/>
                    <a:pt x="810" y="11536"/>
                    <a:pt x="427" y="11491"/>
                  </a:cubicBezTo>
                  <a:lnTo>
                    <a:pt x="405" y="11491"/>
                  </a:lnTo>
                  <a:cubicBezTo>
                    <a:pt x="652" y="11626"/>
                    <a:pt x="900" y="11716"/>
                    <a:pt x="1169" y="11806"/>
                  </a:cubicBezTo>
                  <a:cubicBezTo>
                    <a:pt x="1507" y="11896"/>
                    <a:pt x="1911" y="11940"/>
                    <a:pt x="2316" y="11940"/>
                  </a:cubicBezTo>
                  <a:cubicBezTo>
                    <a:pt x="3710" y="11873"/>
                    <a:pt x="4880" y="10929"/>
                    <a:pt x="4812" y="9804"/>
                  </a:cubicBezTo>
                  <a:cubicBezTo>
                    <a:pt x="4790" y="9197"/>
                    <a:pt x="4407" y="8860"/>
                    <a:pt x="4048" y="8703"/>
                  </a:cubicBezTo>
                  <a:cubicBezTo>
                    <a:pt x="3882" y="8626"/>
                    <a:pt x="3723" y="8586"/>
                    <a:pt x="3543" y="8586"/>
                  </a:cubicBezTo>
                  <a:cubicBezTo>
                    <a:pt x="3405" y="8586"/>
                    <a:pt x="3256" y="8609"/>
                    <a:pt x="3081" y="8658"/>
                  </a:cubicBezTo>
                  <a:cubicBezTo>
                    <a:pt x="3296" y="7902"/>
                    <a:pt x="2539" y="7396"/>
                    <a:pt x="1921" y="7396"/>
                  </a:cubicBezTo>
                  <a:cubicBezTo>
                    <a:pt x="1895" y="7396"/>
                    <a:pt x="1869" y="7397"/>
                    <a:pt x="1844" y="7398"/>
                  </a:cubicBezTo>
                  <a:cubicBezTo>
                    <a:pt x="2271" y="6926"/>
                    <a:pt x="2451" y="5959"/>
                    <a:pt x="1934" y="5217"/>
                  </a:cubicBezTo>
                  <a:cubicBezTo>
                    <a:pt x="2361" y="4857"/>
                    <a:pt x="2676" y="4430"/>
                    <a:pt x="2856" y="3958"/>
                  </a:cubicBezTo>
                  <a:cubicBezTo>
                    <a:pt x="3036" y="3463"/>
                    <a:pt x="3126" y="2901"/>
                    <a:pt x="2968" y="2249"/>
                  </a:cubicBezTo>
                  <a:cubicBezTo>
                    <a:pt x="2721" y="1282"/>
                    <a:pt x="2159" y="698"/>
                    <a:pt x="1484" y="338"/>
                  </a:cubicBezTo>
                  <a:cubicBezTo>
                    <a:pt x="1102" y="135"/>
                    <a:pt x="562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9"/>
            <p:cNvSpPr/>
            <p:nvPr/>
          </p:nvSpPr>
          <p:spPr>
            <a:xfrm>
              <a:off x="769350" y="2691100"/>
              <a:ext cx="85450" cy="31500"/>
            </a:xfrm>
            <a:custGeom>
              <a:rect b="b" l="l" r="r" t="t"/>
              <a:pathLst>
                <a:path extrusionOk="0" h="1260" w="3418">
                  <a:moveTo>
                    <a:pt x="495" y="113"/>
                  </a:moveTo>
                  <a:cubicBezTo>
                    <a:pt x="675" y="0"/>
                    <a:pt x="810" y="203"/>
                    <a:pt x="945" y="293"/>
                  </a:cubicBezTo>
                  <a:cubicBezTo>
                    <a:pt x="1327" y="540"/>
                    <a:pt x="1844" y="675"/>
                    <a:pt x="2384" y="765"/>
                  </a:cubicBezTo>
                  <a:cubicBezTo>
                    <a:pt x="2564" y="787"/>
                    <a:pt x="2743" y="832"/>
                    <a:pt x="2901" y="832"/>
                  </a:cubicBezTo>
                  <a:cubicBezTo>
                    <a:pt x="3036" y="832"/>
                    <a:pt x="3373" y="742"/>
                    <a:pt x="3395" y="877"/>
                  </a:cubicBezTo>
                  <a:cubicBezTo>
                    <a:pt x="3418" y="1035"/>
                    <a:pt x="3081" y="1057"/>
                    <a:pt x="3013" y="1057"/>
                  </a:cubicBezTo>
                  <a:cubicBezTo>
                    <a:pt x="2901" y="1080"/>
                    <a:pt x="2721" y="1035"/>
                    <a:pt x="2608" y="1012"/>
                  </a:cubicBezTo>
                  <a:cubicBezTo>
                    <a:pt x="2316" y="990"/>
                    <a:pt x="2069" y="1035"/>
                    <a:pt x="1754" y="1057"/>
                  </a:cubicBezTo>
                  <a:cubicBezTo>
                    <a:pt x="1349" y="1080"/>
                    <a:pt x="900" y="1169"/>
                    <a:pt x="427" y="1214"/>
                  </a:cubicBezTo>
                  <a:cubicBezTo>
                    <a:pt x="315" y="1214"/>
                    <a:pt x="68" y="1259"/>
                    <a:pt x="45" y="1147"/>
                  </a:cubicBezTo>
                  <a:cubicBezTo>
                    <a:pt x="0" y="967"/>
                    <a:pt x="675" y="922"/>
                    <a:pt x="787" y="900"/>
                  </a:cubicBezTo>
                  <a:cubicBezTo>
                    <a:pt x="1124" y="832"/>
                    <a:pt x="1327" y="810"/>
                    <a:pt x="1619" y="810"/>
                  </a:cubicBezTo>
                  <a:cubicBezTo>
                    <a:pt x="1642" y="810"/>
                    <a:pt x="1642" y="810"/>
                    <a:pt x="1664" y="810"/>
                  </a:cubicBezTo>
                  <a:cubicBezTo>
                    <a:pt x="1327" y="720"/>
                    <a:pt x="1012" y="540"/>
                    <a:pt x="697" y="360"/>
                  </a:cubicBezTo>
                  <a:cubicBezTo>
                    <a:pt x="607" y="315"/>
                    <a:pt x="472" y="248"/>
                    <a:pt x="495" y="1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9"/>
            <p:cNvSpPr/>
            <p:nvPr/>
          </p:nvSpPr>
          <p:spPr>
            <a:xfrm>
              <a:off x="793525" y="2766975"/>
              <a:ext cx="58475" cy="38250"/>
            </a:xfrm>
            <a:custGeom>
              <a:rect b="b" l="l" r="r" t="t"/>
              <a:pathLst>
                <a:path extrusionOk="0" h="1530" w="2339">
                  <a:moveTo>
                    <a:pt x="2339" y="46"/>
                  </a:moveTo>
                  <a:cubicBezTo>
                    <a:pt x="2226" y="226"/>
                    <a:pt x="2001" y="316"/>
                    <a:pt x="1799" y="428"/>
                  </a:cubicBezTo>
                  <a:cubicBezTo>
                    <a:pt x="1304" y="743"/>
                    <a:pt x="787" y="1035"/>
                    <a:pt x="337" y="1372"/>
                  </a:cubicBezTo>
                  <a:cubicBezTo>
                    <a:pt x="247" y="1417"/>
                    <a:pt x="135" y="1530"/>
                    <a:pt x="45" y="1417"/>
                  </a:cubicBezTo>
                  <a:cubicBezTo>
                    <a:pt x="0" y="1305"/>
                    <a:pt x="112" y="1260"/>
                    <a:pt x="180" y="1193"/>
                  </a:cubicBezTo>
                  <a:cubicBezTo>
                    <a:pt x="495" y="900"/>
                    <a:pt x="944" y="608"/>
                    <a:pt x="1417" y="361"/>
                  </a:cubicBezTo>
                  <a:cubicBezTo>
                    <a:pt x="1641" y="271"/>
                    <a:pt x="1866" y="158"/>
                    <a:pt x="2069" y="68"/>
                  </a:cubicBezTo>
                  <a:cubicBezTo>
                    <a:pt x="2159" y="46"/>
                    <a:pt x="2271" y="1"/>
                    <a:pt x="2339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9"/>
            <p:cNvSpPr/>
            <p:nvPr/>
          </p:nvSpPr>
          <p:spPr>
            <a:xfrm>
              <a:off x="834550" y="2799025"/>
              <a:ext cx="55125" cy="51175"/>
            </a:xfrm>
            <a:custGeom>
              <a:rect b="b" l="l" r="r" t="t"/>
              <a:pathLst>
                <a:path extrusionOk="0" h="2047" w="2205">
                  <a:moveTo>
                    <a:pt x="2204" y="45"/>
                  </a:moveTo>
                  <a:cubicBezTo>
                    <a:pt x="2204" y="248"/>
                    <a:pt x="2024" y="383"/>
                    <a:pt x="1889" y="518"/>
                  </a:cubicBezTo>
                  <a:cubicBezTo>
                    <a:pt x="1574" y="855"/>
                    <a:pt x="1350" y="1282"/>
                    <a:pt x="1080" y="1709"/>
                  </a:cubicBezTo>
                  <a:cubicBezTo>
                    <a:pt x="1012" y="1799"/>
                    <a:pt x="832" y="2047"/>
                    <a:pt x="743" y="1844"/>
                  </a:cubicBezTo>
                  <a:cubicBezTo>
                    <a:pt x="675" y="1754"/>
                    <a:pt x="832" y="1485"/>
                    <a:pt x="877" y="1395"/>
                  </a:cubicBezTo>
                  <a:cubicBezTo>
                    <a:pt x="945" y="1237"/>
                    <a:pt x="1035" y="1125"/>
                    <a:pt x="1102" y="990"/>
                  </a:cubicBezTo>
                  <a:cubicBezTo>
                    <a:pt x="877" y="1080"/>
                    <a:pt x="518" y="1260"/>
                    <a:pt x="248" y="1282"/>
                  </a:cubicBezTo>
                  <a:cubicBezTo>
                    <a:pt x="158" y="1305"/>
                    <a:pt x="68" y="1305"/>
                    <a:pt x="45" y="1237"/>
                  </a:cubicBezTo>
                  <a:cubicBezTo>
                    <a:pt x="0" y="1080"/>
                    <a:pt x="383" y="1057"/>
                    <a:pt x="563" y="990"/>
                  </a:cubicBezTo>
                  <a:cubicBezTo>
                    <a:pt x="877" y="855"/>
                    <a:pt x="1282" y="653"/>
                    <a:pt x="1530" y="473"/>
                  </a:cubicBezTo>
                  <a:cubicBezTo>
                    <a:pt x="1597" y="405"/>
                    <a:pt x="1687" y="315"/>
                    <a:pt x="1777" y="248"/>
                  </a:cubicBezTo>
                  <a:cubicBezTo>
                    <a:pt x="1867" y="158"/>
                    <a:pt x="1957" y="113"/>
                    <a:pt x="2024" y="45"/>
                  </a:cubicBezTo>
                  <a:cubicBezTo>
                    <a:pt x="2069" y="0"/>
                    <a:pt x="2137" y="0"/>
                    <a:pt x="2204" y="4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9"/>
            <p:cNvSpPr/>
            <p:nvPr/>
          </p:nvSpPr>
          <p:spPr>
            <a:xfrm>
              <a:off x="953725" y="2510650"/>
              <a:ext cx="201825" cy="313125"/>
            </a:xfrm>
            <a:custGeom>
              <a:rect b="b" l="l" r="r" t="t"/>
              <a:pathLst>
                <a:path extrusionOk="0" h="12525" w="8073">
                  <a:moveTo>
                    <a:pt x="2609" y="5869"/>
                  </a:moveTo>
                  <a:cubicBezTo>
                    <a:pt x="2541" y="6746"/>
                    <a:pt x="3148" y="7511"/>
                    <a:pt x="3756" y="7713"/>
                  </a:cubicBezTo>
                  <a:cubicBezTo>
                    <a:pt x="3193" y="7983"/>
                    <a:pt x="2721" y="8837"/>
                    <a:pt x="3306" y="9422"/>
                  </a:cubicBezTo>
                  <a:cubicBezTo>
                    <a:pt x="2901" y="9512"/>
                    <a:pt x="2676" y="9669"/>
                    <a:pt x="2496" y="9917"/>
                  </a:cubicBezTo>
                  <a:cubicBezTo>
                    <a:pt x="2249" y="10254"/>
                    <a:pt x="2092" y="10726"/>
                    <a:pt x="2339" y="11266"/>
                  </a:cubicBezTo>
                  <a:cubicBezTo>
                    <a:pt x="2834" y="12278"/>
                    <a:pt x="4340" y="12525"/>
                    <a:pt x="5577" y="11895"/>
                  </a:cubicBezTo>
                  <a:cubicBezTo>
                    <a:pt x="5937" y="11715"/>
                    <a:pt x="6252" y="11468"/>
                    <a:pt x="6499" y="11221"/>
                  </a:cubicBezTo>
                  <a:cubicBezTo>
                    <a:pt x="7488" y="10209"/>
                    <a:pt x="7983" y="8725"/>
                    <a:pt x="8028" y="7083"/>
                  </a:cubicBezTo>
                  <a:cubicBezTo>
                    <a:pt x="8073" y="5262"/>
                    <a:pt x="7443" y="3216"/>
                    <a:pt x="6544" y="2024"/>
                  </a:cubicBezTo>
                  <a:cubicBezTo>
                    <a:pt x="6072" y="1417"/>
                    <a:pt x="5554" y="900"/>
                    <a:pt x="4947" y="540"/>
                  </a:cubicBezTo>
                  <a:cubicBezTo>
                    <a:pt x="4318" y="203"/>
                    <a:pt x="3621" y="0"/>
                    <a:pt x="2699" y="68"/>
                  </a:cubicBezTo>
                  <a:cubicBezTo>
                    <a:pt x="1732" y="180"/>
                    <a:pt x="967" y="832"/>
                    <a:pt x="608" y="1394"/>
                  </a:cubicBezTo>
                  <a:cubicBezTo>
                    <a:pt x="203" y="2024"/>
                    <a:pt x="0" y="2811"/>
                    <a:pt x="270" y="3778"/>
                  </a:cubicBezTo>
                  <a:cubicBezTo>
                    <a:pt x="428" y="4430"/>
                    <a:pt x="787" y="4857"/>
                    <a:pt x="1192" y="5195"/>
                  </a:cubicBezTo>
                  <a:cubicBezTo>
                    <a:pt x="1574" y="5532"/>
                    <a:pt x="2069" y="5734"/>
                    <a:pt x="2609" y="58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9"/>
            <p:cNvSpPr/>
            <p:nvPr/>
          </p:nvSpPr>
          <p:spPr>
            <a:xfrm>
              <a:off x="953725" y="2519650"/>
              <a:ext cx="175425" cy="297000"/>
            </a:xfrm>
            <a:custGeom>
              <a:rect b="b" l="l" r="r" t="t"/>
              <a:pathLst>
                <a:path extrusionOk="0" h="11880" w="7017">
                  <a:moveTo>
                    <a:pt x="1754" y="0"/>
                  </a:moveTo>
                  <a:cubicBezTo>
                    <a:pt x="1237" y="270"/>
                    <a:pt x="855" y="675"/>
                    <a:pt x="608" y="1012"/>
                  </a:cubicBezTo>
                  <a:cubicBezTo>
                    <a:pt x="203" y="1664"/>
                    <a:pt x="0" y="2451"/>
                    <a:pt x="270" y="3418"/>
                  </a:cubicBezTo>
                  <a:cubicBezTo>
                    <a:pt x="428" y="4048"/>
                    <a:pt x="787" y="4497"/>
                    <a:pt x="1192" y="4835"/>
                  </a:cubicBezTo>
                  <a:cubicBezTo>
                    <a:pt x="1574" y="5172"/>
                    <a:pt x="2069" y="5374"/>
                    <a:pt x="2609" y="5509"/>
                  </a:cubicBezTo>
                  <a:cubicBezTo>
                    <a:pt x="2541" y="6386"/>
                    <a:pt x="3148" y="7151"/>
                    <a:pt x="3756" y="7353"/>
                  </a:cubicBezTo>
                  <a:cubicBezTo>
                    <a:pt x="3193" y="7623"/>
                    <a:pt x="2721" y="8477"/>
                    <a:pt x="3306" y="9062"/>
                  </a:cubicBezTo>
                  <a:cubicBezTo>
                    <a:pt x="2901" y="9152"/>
                    <a:pt x="2676" y="9309"/>
                    <a:pt x="2496" y="9557"/>
                  </a:cubicBezTo>
                  <a:cubicBezTo>
                    <a:pt x="2249" y="9894"/>
                    <a:pt x="2092" y="10366"/>
                    <a:pt x="2339" y="10906"/>
                  </a:cubicBezTo>
                  <a:cubicBezTo>
                    <a:pt x="2652" y="11546"/>
                    <a:pt x="3369" y="11880"/>
                    <a:pt x="4167" y="11880"/>
                  </a:cubicBezTo>
                  <a:cubicBezTo>
                    <a:pt x="4631" y="11880"/>
                    <a:pt x="5122" y="11767"/>
                    <a:pt x="5577" y="11535"/>
                  </a:cubicBezTo>
                  <a:cubicBezTo>
                    <a:pt x="5937" y="11355"/>
                    <a:pt x="6252" y="11108"/>
                    <a:pt x="6499" y="10861"/>
                  </a:cubicBezTo>
                  <a:cubicBezTo>
                    <a:pt x="6701" y="10658"/>
                    <a:pt x="6859" y="10456"/>
                    <a:pt x="7016" y="10231"/>
                  </a:cubicBezTo>
                  <a:lnTo>
                    <a:pt x="7016" y="10231"/>
                  </a:lnTo>
                  <a:cubicBezTo>
                    <a:pt x="6701" y="10456"/>
                    <a:pt x="6431" y="10613"/>
                    <a:pt x="6139" y="10793"/>
                  </a:cubicBezTo>
                  <a:cubicBezTo>
                    <a:pt x="5847" y="10973"/>
                    <a:pt x="5465" y="11153"/>
                    <a:pt x="5082" y="11243"/>
                  </a:cubicBezTo>
                  <a:cubicBezTo>
                    <a:pt x="4884" y="11274"/>
                    <a:pt x="4691" y="11291"/>
                    <a:pt x="4511" y="11291"/>
                  </a:cubicBezTo>
                  <a:cubicBezTo>
                    <a:pt x="4304" y="11291"/>
                    <a:pt x="4115" y="11269"/>
                    <a:pt x="3958" y="11220"/>
                  </a:cubicBezTo>
                  <a:cubicBezTo>
                    <a:pt x="3711" y="11175"/>
                    <a:pt x="3328" y="11041"/>
                    <a:pt x="3238" y="10681"/>
                  </a:cubicBezTo>
                  <a:cubicBezTo>
                    <a:pt x="3171" y="10456"/>
                    <a:pt x="3283" y="10209"/>
                    <a:pt x="3351" y="10096"/>
                  </a:cubicBezTo>
                  <a:cubicBezTo>
                    <a:pt x="3441" y="9961"/>
                    <a:pt x="3598" y="9759"/>
                    <a:pt x="3778" y="9691"/>
                  </a:cubicBezTo>
                  <a:cubicBezTo>
                    <a:pt x="3825" y="9676"/>
                    <a:pt x="3870" y="9671"/>
                    <a:pt x="3913" y="9671"/>
                  </a:cubicBezTo>
                  <a:cubicBezTo>
                    <a:pt x="3978" y="9671"/>
                    <a:pt x="4038" y="9682"/>
                    <a:pt x="4096" y="9682"/>
                  </a:cubicBezTo>
                  <a:cubicBezTo>
                    <a:pt x="4165" y="9682"/>
                    <a:pt x="4230" y="9667"/>
                    <a:pt x="4295" y="9601"/>
                  </a:cubicBezTo>
                  <a:cubicBezTo>
                    <a:pt x="4453" y="9444"/>
                    <a:pt x="4205" y="9039"/>
                    <a:pt x="4205" y="8792"/>
                  </a:cubicBezTo>
                  <a:cubicBezTo>
                    <a:pt x="4205" y="8297"/>
                    <a:pt x="4475" y="7960"/>
                    <a:pt x="4902" y="7735"/>
                  </a:cubicBezTo>
                  <a:cubicBezTo>
                    <a:pt x="5037" y="7668"/>
                    <a:pt x="5195" y="7555"/>
                    <a:pt x="5172" y="7420"/>
                  </a:cubicBezTo>
                  <a:cubicBezTo>
                    <a:pt x="5172" y="7218"/>
                    <a:pt x="4925" y="7151"/>
                    <a:pt x="4767" y="7061"/>
                  </a:cubicBezTo>
                  <a:cubicBezTo>
                    <a:pt x="4408" y="6881"/>
                    <a:pt x="4048" y="6611"/>
                    <a:pt x="3935" y="6071"/>
                  </a:cubicBezTo>
                  <a:cubicBezTo>
                    <a:pt x="3846" y="5711"/>
                    <a:pt x="3935" y="5442"/>
                    <a:pt x="4048" y="5194"/>
                  </a:cubicBezTo>
                  <a:cubicBezTo>
                    <a:pt x="4093" y="5104"/>
                    <a:pt x="4160" y="4992"/>
                    <a:pt x="4115" y="4857"/>
                  </a:cubicBezTo>
                  <a:cubicBezTo>
                    <a:pt x="4048" y="4610"/>
                    <a:pt x="3553" y="4587"/>
                    <a:pt x="3306" y="4520"/>
                  </a:cubicBezTo>
                  <a:cubicBezTo>
                    <a:pt x="2384" y="4317"/>
                    <a:pt x="1619" y="4003"/>
                    <a:pt x="1237" y="2968"/>
                  </a:cubicBezTo>
                  <a:cubicBezTo>
                    <a:pt x="922" y="2204"/>
                    <a:pt x="990" y="1484"/>
                    <a:pt x="1170" y="944"/>
                  </a:cubicBezTo>
                  <a:cubicBezTo>
                    <a:pt x="1305" y="585"/>
                    <a:pt x="1485" y="270"/>
                    <a:pt x="1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9"/>
            <p:cNvSpPr/>
            <p:nvPr/>
          </p:nvSpPr>
          <p:spPr>
            <a:xfrm>
              <a:off x="1022300" y="2606200"/>
              <a:ext cx="78175" cy="55675"/>
            </a:xfrm>
            <a:custGeom>
              <a:rect b="b" l="l" r="r" t="t"/>
              <a:pathLst>
                <a:path extrusionOk="0" h="2227" w="3127">
                  <a:moveTo>
                    <a:pt x="2182" y="1"/>
                  </a:moveTo>
                  <a:cubicBezTo>
                    <a:pt x="1979" y="1"/>
                    <a:pt x="1979" y="226"/>
                    <a:pt x="1890" y="383"/>
                  </a:cubicBezTo>
                  <a:cubicBezTo>
                    <a:pt x="1665" y="788"/>
                    <a:pt x="1282" y="1170"/>
                    <a:pt x="855" y="1485"/>
                  </a:cubicBezTo>
                  <a:cubicBezTo>
                    <a:pt x="720" y="1597"/>
                    <a:pt x="585" y="1732"/>
                    <a:pt x="450" y="1800"/>
                  </a:cubicBezTo>
                  <a:cubicBezTo>
                    <a:pt x="338" y="1867"/>
                    <a:pt x="1" y="1957"/>
                    <a:pt x="46" y="2092"/>
                  </a:cubicBezTo>
                  <a:cubicBezTo>
                    <a:pt x="91" y="2227"/>
                    <a:pt x="405" y="2115"/>
                    <a:pt x="450" y="2070"/>
                  </a:cubicBezTo>
                  <a:cubicBezTo>
                    <a:pt x="563" y="2025"/>
                    <a:pt x="698" y="1890"/>
                    <a:pt x="788" y="1845"/>
                  </a:cubicBezTo>
                  <a:cubicBezTo>
                    <a:pt x="1035" y="1665"/>
                    <a:pt x="1260" y="1575"/>
                    <a:pt x="1552" y="1440"/>
                  </a:cubicBezTo>
                  <a:cubicBezTo>
                    <a:pt x="1935" y="1260"/>
                    <a:pt x="2339" y="1125"/>
                    <a:pt x="2789" y="923"/>
                  </a:cubicBezTo>
                  <a:cubicBezTo>
                    <a:pt x="2901" y="878"/>
                    <a:pt x="3126" y="788"/>
                    <a:pt x="3081" y="675"/>
                  </a:cubicBezTo>
                  <a:cubicBezTo>
                    <a:pt x="3036" y="518"/>
                    <a:pt x="2429" y="788"/>
                    <a:pt x="2317" y="833"/>
                  </a:cubicBezTo>
                  <a:cubicBezTo>
                    <a:pt x="2002" y="945"/>
                    <a:pt x="1800" y="1035"/>
                    <a:pt x="1552" y="1170"/>
                  </a:cubicBezTo>
                  <a:cubicBezTo>
                    <a:pt x="1530" y="1170"/>
                    <a:pt x="1530" y="1170"/>
                    <a:pt x="1530" y="1193"/>
                  </a:cubicBezTo>
                  <a:cubicBezTo>
                    <a:pt x="1755" y="945"/>
                    <a:pt x="1957" y="630"/>
                    <a:pt x="2137" y="316"/>
                  </a:cubicBezTo>
                  <a:cubicBezTo>
                    <a:pt x="2182" y="226"/>
                    <a:pt x="2272" y="113"/>
                    <a:pt x="2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9"/>
            <p:cNvSpPr/>
            <p:nvPr/>
          </p:nvSpPr>
          <p:spPr>
            <a:xfrm>
              <a:off x="1052100" y="2700650"/>
              <a:ext cx="66925" cy="10150"/>
            </a:xfrm>
            <a:custGeom>
              <a:rect b="b" l="l" r="r" t="t"/>
              <a:pathLst>
                <a:path extrusionOk="0" h="406" w="2677">
                  <a:moveTo>
                    <a:pt x="0" y="180"/>
                  </a:moveTo>
                  <a:cubicBezTo>
                    <a:pt x="180" y="293"/>
                    <a:pt x="428" y="270"/>
                    <a:pt x="653" y="270"/>
                  </a:cubicBezTo>
                  <a:cubicBezTo>
                    <a:pt x="1237" y="293"/>
                    <a:pt x="1844" y="315"/>
                    <a:pt x="2406" y="360"/>
                  </a:cubicBezTo>
                  <a:cubicBezTo>
                    <a:pt x="2496" y="360"/>
                    <a:pt x="2654" y="405"/>
                    <a:pt x="2676" y="270"/>
                  </a:cubicBezTo>
                  <a:cubicBezTo>
                    <a:pt x="2654" y="158"/>
                    <a:pt x="2541" y="158"/>
                    <a:pt x="2451" y="135"/>
                  </a:cubicBezTo>
                  <a:cubicBezTo>
                    <a:pt x="2024" y="23"/>
                    <a:pt x="1485" y="0"/>
                    <a:pt x="945" y="23"/>
                  </a:cubicBezTo>
                  <a:cubicBezTo>
                    <a:pt x="720" y="45"/>
                    <a:pt x="450" y="68"/>
                    <a:pt x="248" y="90"/>
                  </a:cubicBezTo>
                  <a:cubicBezTo>
                    <a:pt x="158" y="90"/>
                    <a:pt x="45" y="113"/>
                    <a:pt x="0" y="1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9"/>
            <p:cNvSpPr/>
            <p:nvPr/>
          </p:nvSpPr>
          <p:spPr>
            <a:xfrm>
              <a:off x="1035225" y="2747300"/>
              <a:ext cx="61875" cy="31500"/>
            </a:xfrm>
            <a:custGeom>
              <a:rect b="b" l="l" r="r" t="t"/>
              <a:pathLst>
                <a:path extrusionOk="0" h="1260" w="2475">
                  <a:moveTo>
                    <a:pt x="1" y="181"/>
                  </a:moveTo>
                  <a:cubicBezTo>
                    <a:pt x="91" y="361"/>
                    <a:pt x="316" y="383"/>
                    <a:pt x="496" y="451"/>
                  </a:cubicBezTo>
                  <a:cubicBezTo>
                    <a:pt x="945" y="585"/>
                    <a:pt x="1350" y="833"/>
                    <a:pt x="1777" y="1080"/>
                  </a:cubicBezTo>
                  <a:cubicBezTo>
                    <a:pt x="1890" y="1125"/>
                    <a:pt x="2160" y="1260"/>
                    <a:pt x="2160" y="1035"/>
                  </a:cubicBezTo>
                  <a:cubicBezTo>
                    <a:pt x="2160" y="923"/>
                    <a:pt x="1890" y="765"/>
                    <a:pt x="1822" y="698"/>
                  </a:cubicBezTo>
                  <a:cubicBezTo>
                    <a:pt x="1665" y="608"/>
                    <a:pt x="1552" y="540"/>
                    <a:pt x="1418" y="473"/>
                  </a:cubicBezTo>
                  <a:cubicBezTo>
                    <a:pt x="1642" y="428"/>
                    <a:pt x="2047" y="406"/>
                    <a:pt x="2294" y="316"/>
                  </a:cubicBezTo>
                  <a:cubicBezTo>
                    <a:pt x="2384" y="293"/>
                    <a:pt x="2474" y="226"/>
                    <a:pt x="2452" y="158"/>
                  </a:cubicBezTo>
                  <a:cubicBezTo>
                    <a:pt x="2407" y="1"/>
                    <a:pt x="2070" y="158"/>
                    <a:pt x="1890" y="203"/>
                  </a:cubicBezTo>
                  <a:cubicBezTo>
                    <a:pt x="1530" y="248"/>
                    <a:pt x="1103" y="248"/>
                    <a:pt x="788" y="226"/>
                  </a:cubicBezTo>
                  <a:cubicBezTo>
                    <a:pt x="698" y="203"/>
                    <a:pt x="586" y="158"/>
                    <a:pt x="473" y="136"/>
                  </a:cubicBezTo>
                  <a:cubicBezTo>
                    <a:pt x="338" y="136"/>
                    <a:pt x="248" y="113"/>
                    <a:pt x="136" y="91"/>
                  </a:cubicBezTo>
                  <a:cubicBezTo>
                    <a:pt x="91" y="91"/>
                    <a:pt x="23" y="91"/>
                    <a:pt x="1" y="1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4" name="Google Shape;1074;p59"/>
          <p:cNvGrpSpPr/>
          <p:nvPr/>
        </p:nvGrpSpPr>
        <p:grpSpPr>
          <a:xfrm>
            <a:off x="1240050" y="3483825"/>
            <a:ext cx="1118150" cy="979850"/>
            <a:chOff x="5957375" y="2413950"/>
            <a:chExt cx="1118150" cy="979850"/>
          </a:xfrm>
        </p:grpSpPr>
        <p:sp>
          <p:nvSpPr>
            <p:cNvPr id="1075" name="Google Shape;1075;p59"/>
            <p:cNvSpPr/>
            <p:nvPr/>
          </p:nvSpPr>
          <p:spPr>
            <a:xfrm>
              <a:off x="5957375" y="2422400"/>
              <a:ext cx="1118150" cy="971400"/>
            </a:xfrm>
            <a:custGeom>
              <a:rect b="b" l="l" r="r" t="t"/>
              <a:pathLst>
                <a:path extrusionOk="0" h="38856" w="44726">
                  <a:moveTo>
                    <a:pt x="21452" y="2788"/>
                  </a:moveTo>
                  <a:cubicBezTo>
                    <a:pt x="21205" y="3643"/>
                    <a:pt x="20980" y="4497"/>
                    <a:pt x="20755" y="5442"/>
                  </a:cubicBezTo>
                  <a:cubicBezTo>
                    <a:pt x="20553" y="6296"/>
                    <a:pt x="20126" y="7443"/>
                    <a:pt x="20463" y="8365"/>
                  </a:cubicBezTo>
                  <a:cubicBezTo>
                    <a:pt x="20688" y="9017"/>
                    <a:pt x="21542" y="9354"/>
                    <a:pt x="22329" y="9646"/>
                  </a:cubicBezTo>
                  <a:cubicBezTo>
                    <a:pt x="24308" y="10366"/>
                    <a:pt x="26332" y="10838"/>
                    <a:pt x="28490" y="11355"/>
                  </a:cubicBezTo>
                  <a:cubicBezTo>
                    <a:pt x="29008" y="11490"/>
                    <a:pt x="29480" y="11625"/>
                    <a:pt x="29930" y="11490"/>
                  </a:cubicBezTo>
                  <a:cubicBezTo>
                    <a:pt x="30762" y="11220"/>
                    <a:pt x="31031" y="9736"/>
                    <a:pt x="31256" y="8972"/>
                  </a:cubicBezTo>
                  <a:cubicBezTo>
                    <a:pt x="31594" y="7938"/>
                    <a:pt x="31908" y="7038"/>
                    <a:pt x="32178" y="6049"/>
                  </a:cubicBezTo>
                  <a:cubicBezTo>
                    <a:pt x="34629" y="6633"/>
                    <a:pt x="36608" y="7398"/>
                    <a:pt x="38789" y="8095"/>
                  </a:cubicBezTo>
                  <a:cubicBezTo>
                    <a:pt x="39891" y="8432"/>
                    <a:pt x="41015" y="8769"/>
                    <a:pt x="41959" y="9219"/>
                  </a:cubicBezTo>
                  <a:cubicBezTo>
                    <a:pt x="42971" y="9714"/>
                    <a:pt x="43691" y="10321"/>
                    <a:pt x="44163" y="11333"/>
                  </a:cubicBezTo>
                  <a:cubicBezTo>
                    <a:pt x="44658" y="12412"/>
                    <a:pt x="44725" y="13761"/>
                    <a:pt x="44613" y="15065"/>
                  </a:cubicBezTo>
                  <a:cubicBezTo>
                    <a:pt x="44276" y="19000"/>
                    <a:pt x="42904" y="22014"/>
                    <a:pt x="41870" y="25274"/>
                  </a:cubicBezTo>
                  <a:cubicBezTo>
                    <a:pt x="41195" y="27433"/>
                    <a:pt x="40453" y="29614"/>
                    <a:pt x="39778" y="31817"/>
                  </a:cubicBezTo>
                  <a:cubicBezTo>
                    <a:pt x="39126" y="33998"/>
                    <a:pt x="38249" y="36247"/>
                    <a:pt x="37035" y="37709"/>
                  </a:cubicBezTo>
                  <a:cubicBezTo>
                    <a:pt x="36698" y="38113"/>
                    <a:pt x="36361" y="38451"/>
                    <a:pt x="35843" y="38653"/>
                  </a:cubicBezTo>
                  <a:cubicBezTo>
                    <a:pt x="35304" y="38855"/>
                    <a:pt x="34629" y="38833"/>
                    <a:pt x="33932" y="38720"/>
                  </a:cubicBezTo>
                  <a:cubicBezTo>
                    <a:pt x="32763" y="38518"/>
                    <a:pt x="31616" y="38158"/>
                    <a:pt x="30537" y="37821"/>
                  </a:cubicBezTo>
                  <a:cubicBezTo>
                    <a:pt x="28243" y="37146"/>
                    <a:pt x="26174" y="36539"/>
                    <a:pt x="23926" y="35820"/>
                  </a:cubicBezTo>
                  <a:cubicBezTo>
                    <a:pt x="19586" y="34448"/>
                    <a:pt x="15291" y="33032"/>
                    <a:pt x="10929" y="31570"/>
                  </a:cubicBezTo>
                  <a:cubicBezTo>
                    <a:pt x="8815" y="30850"/>
                    <a:pt x="6522" y="30243"/>
                    <a:pt x="4408" y="29434"/>
                  </a:cubicBezTo>
                  <a:cubicBezTo>
                    <a:pt x="2384" y="28647"/>
                    <a:pt x="248" y="27702"/>
                    <a:pt x="91" y="25139"/>
                  </a:cubicBezTo>
                  <a:cubicBezTo>
                    <a:pt x="1" y="23767"/>
                    <a:pt x="293" y="22486"/>
                    <a:pt x="563" y="21294"/>
                  </a:cubicBezTo>
                  <a:cubicBezTo>
                    <a:pt x="855" y="20125"/>
                    <a:pt x="1238" y="19023"/>
                    <a:pt x="1552" y="17966"/>
                  </a:cubicBezTo>
                  <a:cubicBezTo>
                    <a:pt x="2564" y="14638"/>
                    <a:pt x="3576" y="11400"/>
                    <a:pt x="4566" y="8050"/>
                  </a:cubicBezTo>
                  <a:cubicBezTo>
                    <a:pt x="4858" y="7061"/>
                    <a:pt x="5285" y="5914"/>
                    <a:pt x="5690" y="4879"/>
                  </a:cubicBezTo>
                  <a:cubicBezTo>
                    <a:pt x="6072" y="3890"/>
                    <a:pt x="6477" y="2856"/>
                    <a:pt x="7061" y="1911"/>
                  </a:cubicBezTo>
                  <a:cubicBezTo>
                    <a:pt x="7601" y="1034"/>
                    <a:pt x="8343" y="157"/>
                    <a:pt x="9602" y="45"/>
                  </a:cubicBezTo>
                  <a:cubicBezTo>
                    <a:pt x="10164" y="0"/>
                    <a:pt x="10772" y="67"/>
                    <a:pt x="11334" y="135"/>
                  </a:cubicBezTo>
                  <a:cubicBezTo>
                    <a:pt x="12953" y="337"/>
                    <a:pt x="14369" y="810"/>
                    <a:pt x="15718" y="1214"/>
                  </a:cubicBezTo>
                  <a:cubicBezTo>
                    <a:pt x="17652" y="1821"/>
                    <a:pt x="19496" y="2249"/>
                    <a:pt x="21452" y="27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9"/>
            <p:cNvSpPr/>
            <p:nvPr/>
          </p:nvSpPr>
          <p:spPr>
            <a:xfrm>
              <a:off x="6389125" y="2860300"/>
              <a:ext cx="120300" cy="114700"/>
            </a:xfrm>
            <a:custGeom>
              <a:rect b="b" l="l" r="r" t="t"/>
              <a:pathLst>
                <a:path extrusionOk="0" h="4588" w="4812">
                  <a:moveTo>
                    <a:pt x="1754" y="1777"/>
                  </a:moveTo>
                  <a:cubicBezTo>
                    <a:pt x="2294" y="1957"/>
                    <a:pt x="2878" y="2092"/>
                    <a:pt x="3395" y="2294"/>
                  </a:cubicBezTo>
                  <a:cubicBezTo>
                    <a:pt x="3553" y="2069"/>
                    <a:pt x="3598" y="1732"/>
                    <a:pt x="3710" y="1417"/>
                  </a:cubicBezTo>
                  <a:cubicBezTo>
                    <a:pt x="3800" y="1192"/>
                    <a:pt x="3913" y="765"/>
                    <a:pt x="4227" y="720"/>
                  </a:cubicBezTo>
                  <a:cubicBezTo>
                    <a:pt x="4452" y="675"/>
                    <a:pt x="4767" y="855"/>
                    <a:pt x="4790" y="1102"/>
                  </a:cubicBezTo>
                  <a:cubicBezTo>
                    <a:pt x="4812" y="1372"/>
                    <a:pt x="4587" y="1799"/>
                    <a:pt x="4497" y="2092"/>
                  </a:cubicBezTo>
                  <a:cubicBezTo>
                    <a:pt x="4272" y="2676"/>
                    <a:pt x="4047" y="3283"/>
                    <a:pt x="3823" y="3913"/>
                  </a:cubicBezTo>
                  <a:cubicBezTo>
                    <a:pt x="3710" y="4250"/>
                    <a:pt x="3553" y="4588"/>
                    <a:pt x="3260" y="4588"/>
                  </a:cubicBezTo>
                  <a:cubicBezTo>
                    <a:pt x="2608" y="4588"/>
                    <a:pt x="2811" y="3711"/>
                    <a:pt x="3081" y="3193"/>
                  </a:cubicBezTo>
                  <a:cubicBezTo>
                    <a:pt x="2653" y="2946"/>
                    <a:pt x="2114" y="2766"/>
                    <a:pt x="1574" y="2631"/>
                  </a:cubicBezTo>
                  <a:cubicBezTo>
                    <a:pt x="1282" y="3014"/>
                    <a:pt x="1462" y="3801"/>
                    <a:pt x="877" y="3801"/>
                  </a:cubicBezTo>
                  <a:cubicBezTo>
                    <a:pt x="0" y="3823"/>
                    <a:pt x="697" y="2204"/>
                    <a:pt x="877" y="1687"/>
                  </a:cubicBezTo>
                  <a:cubicBezTo>
                    <a:pt x="967" y="1417"/>
                    <a:pt x="1079" y="1147"/>
                    <a:pt x="1169" y="877"/>
                  </a:cubicBezTo>
                  <a:cubicBezTo>
                    <a:pt x="1282" y="518"/>
                    <a:pt x="1304" y="203"/>
                    <a:pt x="1462" y="90"/>
                  </a:cubicBezTo>
                  <a:cubicBezTo>
                    <a:pt x="1619" y="0"/>
                    <a:pt x="1934" y="45"/>
                    <a:pt x="2046" y="180"/>
                  </a:cubicBezTo>
                  <a:cubicBezTo>
                    <a:pt x="2226" y="450"/>
                    <a:pt x="2046" y="810"/>
                    <a:pt x="1979" y="990"/>
                  </a:cubicBezTo>
                  <a:cubicBezTo>
                    <a:pt x="1889" y="1305"/>
                    <a:pt x="1866" y="1507"/>
                    <a:pt x="1754" y="17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9"/>
            <p:cNvSpPr/>
            <p:nvPr/>
          </p:nvSpPr>
          <p:spPr>
            <a:xfrm>
              <a:off x="6503800" y="2891225"/>
              <a:ext cx="102325" cy="115250"/>
            </a:xfrm>
            <a:custGeom>
              <a:rect b="b" l="l" r="r" t="t"/>
              <a:pathLst>
                <a:path extrusionOk="0" h="4610" w="4093">
                  <a:moveTo>
                    <a:pt x="990" y="23"/>
                  </a:moveTo>
                  <a:cubicBezTo>
                    <a:pt x="1169" y="0"/>
                    <a:pt x="1417" y="68"/>
                    <a:pt x="1462" y="315"/>
                  </a:cubicBezTo>
                  <a:cubicBezTo>
                    <a:pt x="1507" y="517"/>
                    <a:pt x="1304" y="922"/>
                    <a:pt x="1237" y="1169"/>
                  </a:cubicBezTo>
                  <a:cubicBezTo>
                    <a:pt x="1079" y="1664"/>
                    <a:pt x="810" y="2406"/>
                    <a:pt x="1079" y="2946"/>
                  </a:cubicBezTo>
                  <a:cubicBezTo>
                    <a:pt x="1124" y="3013"/>
                    <a:pt x="1259" y="3238"/>
                    <a:pt x="1484" y="3261"/>
                  </a:cubicBezTo>
                  <a:cubicBezTo>
                    <a:pt x="1911" y="3283"/>
                    <a:pt x="2271" y="2676"/>
                    <a:pt x="2474" y="2249"/>
                  </a:cubicBezTo>
                  <a:cubicBezTo>
                    <a:pt x="2698" y="1799"/>
                    <a:pt x="2766" y="1012"/>
                    <a:pt x="3216" y="1012"/>
                  </a:cubicBezTo>
                  <a:cubicBezTo>
                    <a:pt x="4093" y="1012"/>
                    <a:pt x="3440" y="2406"/>
                    <a:pt x="3238" y="2788"/>
                  </a:cubicBezTo>
                  <a:cubicBezTo>
                    <a:pt x="2901" y="3463"/>
                    <a:pt x="2001" y="4610"/>
                    <a:pt x="877" y="4025"/>
                  </a:cubicBezTo>
                  <a:cubicBezTo>
                    <a:pt x="382" y="3778"/>
                    <a:pt x="0" y="3058"/>
                    <a:pt x="68" y="2204"/>
                  </a:cubicBezTo>
                  <a:cubicBezTo>
                    <a:pt x="113" y="1844"/>
                    <a:pt x="292" y="1259"/>
                    <a:pt x="382" y="1012"/>
                  </a:cubicBezTo>
                  <a:cubicBezTo>
                    <a:pt x="472" y="697"/>
                    <a:pt x="630" y="90"/>
                    <a:pt x="990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9"/>
            <p:cNvSpPr/>
            <p:nvPr/>
          </p:nvSpPr>
          <p:spPr>
            <a:xfrm>
              <a:off x="6578000" y="2927200"/>
              <a:ext cx="129875" cy="118075"/>
            </a:xfrm>
            <a:custGeom>
              <a:rect b="b" l="l" r="r" t="t"/>
              <a:pathLst>
                <a:path extrusionOk="0" h="4723" w="5195">
                  <a:moveTo>
                    <a:pt x="2856" y="1867"/>
                  </a:moveTo>
                  <a:cubicBezTo>
                    <a:pt x="3283" y="1709"/>
                    <a:pt x="3620" y="1057"/>
                    <a:pt x="4115" y="967"/>
                  </a:cubicBezTo>
                  <a:cubicBezTo>
                    <a:pt x="5194" y="832"/>
                    <a:pt x="4655" y="2429"/>
                    <a:pt x="4542" y="3081"/>
                  </a:cubicBezTo>
                  <a:cubicBezTo>
                    <a:pt x="4430" y="3665"/>
                    <a:pt x="4452" y="4655"/>
                    <a:pt x="3958" y="4700"/>
                  </a:cubicBezTo>
                  <a:cubicBezTo>
                    <a:pt x="3733" y="4722"/>
                    <a:pt x="3463" y="4655"/>
                    <a:pt x="3418" y="4340"/>
                  </a:cubicBezTo>
                  <a:cubicBezTo>
                    <a:pt x="3351" y="4070"/>
                    <a:pt x="3531" y="3665"/>
                    <a:pt x="3576" y="3351"/>
                  </a:cubicBezTo>
                  <a:cubicBezTo>
                    <a:pt x="3643" y="3013"/>
                    <a:pt x="3688" y="2699"/>
                    <a:pt x="3733" y="2406"/>
                  </a:cubicBezTo>
                  <a:cubicBezTo>
                    <a:pt x="3396" y="2564"/>
                    <a:pt x="3058" y="3081"/>
                    <a:pt x="2564" y="3036"/>
                  </a:cubicBezTo>
                  <a:cubicBezTo>
                    <a:pt x="1912" y="2946"/>
                    <a:pt x="2046" y="2024"/>
                    <a:pt x="1822" y="1462"/>
                  </a:cubicBezTo>
                  <a:cubicBezTo>
                    <a:pt x="1597" y="1799"/>
                    <a:pt x="1484" y="2181"/>
                    <a:pt x="1304" y="2654"/>
                  </a:cubicBezTo>
                  <a:cubicBezTo>
                    <a:pt x="1215" y="2878"/>
                    <a:pt x="990" y="3643"/>
                    <a:pt x="585" y="3620"/>
                  </a:cubicBezTo>
                  <a:cubicBezTo>
                    <a:pt x="0" y="3598"/>
                    <a:pt x="248" y="3013"/>
                    <a:pt x="405" y="2519"/>
                  </a:cubicBezTo>
                  <a:cubicBezTo>
                    <a:pt x="630" y="1934"/>
                    <a:pt x="945" y="967"/>
                    <a:pt x="1215" y="517"/>
                  </a:cubicBezTo>
                  <a:cubicBezTo>
                    <a:pt x="1372" y="270"/>
                    <a:pt x="1732" y="0"/>
                    <a:pt x="2091" y="135"/>
                  </a:cubicBezTo>
                  <a:cubicBezTo>
                    <a:pt x="2339" y="225"/>
                    <a:pt x="2474" y="607"/>
                    <a:pt x="2586" y="900"/>
                  </a:cubicBezTo>
                  <a:cubicBezTo>
                    <a:pt x="2699" y="1237"/>
                    <a:pt x="2766" y="1484"/>
                    <a:pt x="2856" y="18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9"/>
            <p:cNvSpPr/>
            <p:nvPr/>
          </p:nvSpPr>
          <p:spPr>
            <a:xfrm>
              <a:off x="6693800" y="2969925"/>
              <a:ext cx="96700" cy="116950"/>
            </a:xfrm>
            <a:custGeom>
              <a:rect b="b" l="l" r="r" t="t"/>
              <a:pathLst>
                <a:path extrusionOk="0" h="4678" w="3868">
                  <a:moveTo>
                    <a:pt x="2924" y="3126"/>
                  </a:moveTo>
                  <a:cubicBezTo>
                    <a:pt x="2519" y="2856"/>
                    <a:pt x="1934" y="2788"/>
                    <a:pt x="1417" y="2631"/>
                  </a:cubicBezTo>
                  <a:cubicBezTo>
                    <a:pt x="1012" y="2743"/>
                    <a:pt x="922" y="3485"/>
                    <a:pt x="428" y="3463"/>
                  </a:cubicBezTo>
                  <a:cubicBezTo>
                    <a:pt x="270" y="3463"/>
                    <a:pt x="68" y="3306"/>
                    <a:pt x="45" y="3126"/>
                  </a:cubicBezTo>
                  <a:cubicBezTo>
                    <a:pt x="0" y="2788"/>
                    <a:pt x="338" y="2519"/>
                    <a:pt x="562" y="2249"/>
                  </a:cubicBezTo>
                  <a:cubicBezTo>
                    <a:pt x="922" y="1844"/>
                    <a:pt x="1529" y="1214"/>
                    <a:pt x="1979" y="832"/>
                  </a:cubicBezTo>
                  <a:cubicBezTo>
                    <a:pt x="2294" y="585"/>
                    <a:pt x="2924" y="0"/>
                    <a:pt x="3441" y="360"/>
                  </a:cubicBezTo>
                  <a:cubicBezTo>
                    <a:pt x="3778" y="630"/>
                    <a:pt x="3845" y="1529"/>
                    <a:pt x="3868" y="2046"/>
                  </a:cubicBezTo>
                  <a:cubicBezTo>
                    <a:pt x="3868" y="2339"/>
                    <a:pt x="3845" y="2968"/>
                    <a:pt x="3823" y="3553"/>
                  </a:cubicBezTo>
                  <a:cubicBezTo>
                    <a:pt x="3823" y="4115"/>
                    <a:pt x="3845" y="4632"/>
                    <a:pt x="3396" y="4655"/>
                  </a:cubicBezTo>
                  <a:cubicBezTo>
                    <a:pt x="2744" y="4677"/>
                    <a:pt x="2901" y="3868"/>
                    <a:pt x="2924" y="3126"/>
                  </a:cubicBezTo>
                  <a:close/>
                  <a:moveTo>
                    <a:pt x="2114" y="1934"/>
                  </a:moveTo>
                  <a:cubicBezTo>
                    <a:pt x="2406" y="2001"/>
                    <a:pt x="2699" y="2069"/>
                    <a:pt x="2946" y="2159"/>
                  </a:cubicBezTo>
                  <a:cubicBezTo>
                    <a:pt x="2879" y="1911"/>
                    <a:pt x="2946" y="1529"/>
                    <a:pt x="2834" y="1349"/>
                  </a:cubicBezTo>
                  <a:cubicBezTo>
                    <a:pt x="2609" y="1552"/>
                    <a:pt x="2339" y="1732"/>
                    <a:pt x="2114" y="19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9"/>
            <p:cNvSpPr/>
            <p:nvPr/>
          </p:nvSpPr>
          <p:spPr>
            <a:xfrm>
              <a:off x="6799475" y="2996900"/>
              <a:ext cx="107400" cy="105700"/>
            </a:xfrm>
            <a:custGeom>
              <a:rect b="b" l="l" r="r" t="t"/>
              <a:pathLst>
                <a:path extrusionOk="0" h="4228" w="4296">
                  <a:moveTo>
                    <a:pt x="2811" y="2541"/>
                  </a:moveTo>
                  <a:cubicBezTo>
                    <a:pt x="3126" y="2227"/>
                    <a:pt x="3171" y="990"/>
                    <a:pt x="3778" y="990"/>
                  </a:cubicBezTo>
                  <a:cubicBezTo>
                    <a:pt x="3958" y="990"/>
                    <a:pt x="4206" y="1125"/>
                    <a:pt x="4251" y="1350"/>
                  </a:cubicBezTo>
                  <a:cubicBezTo>
                    <a:pt x="4295" y="1574"/>
                    <a:pt x="4116" y="1912"/>
                    <a:pt x="4026" y="2114"/>
                  </a:cubicBezTo>
                  <a:cubicBezTo>
                    <a:pt x="3958" y="2294"/>
                    <a:pt x="3823" y="2541"/>
                    <a:pt x="3733" y="2789"/>
                  </a:cubicBezTo>
                  <a:cubicBezTo>
                    <a:pt x="3508" y="3396"/>
                    <a:pt x="3396" y="4228"/>
                    <a:pt x="2766" y="4205"/>
                  </a:cubicBezTo>
                  <a:cubicBezTo>
                    <a:pt x="2339" y="4183"/>
                    <a:pt x="2182" y="3598"/>
                    <a:pt x="2047" y="3193"/>
                  </a:cubicBezTo>
                  <a:cubicBezTo>
                    <a:pt x="1912" y="2766"/>
                    <a:pt x="1822" y="2361"/>
                    <a:pt x="1642" y="1912"/>
                  </a:cubicBezTo>
                  <a:cubicBezTo>
                    <a:pt x="1327" y="2249"/>
                    <a:pt x="1372" y="3621"/>
                    <a:pt x="765" y="3643"/>
                  </a:cubicBezTo>
                  <a:cubicBezTo>
                    <a:pt x="1" y="3666"/>
                    <a:pt x="540" y="2406"/>
                    <a:pt x="675" y="1934"/>
                  </a:cubicBezTo>
                  <a:cubicBezTo>
                    <a:pt x="855" y="1305"/>
                    <a:pt x="1125" y="0"/>
                    <a:pt x="1934" y="630"/>
                  </a:cubicBezTo>
                  <a:cubicBezTo>
                    <a:pt x="2182" y="810"/>
                    <a:pt x="2362" y="1237"/>
                    <a:pt x="2474" y="1507"/>
                  </a:cubicBezTo>
                  <a:cubicBezTo>
                    <a:pt x="2609" y="1844"/>
                    <a:pt x="2699" y="2159"/>
                    <a:pt x="2811" y="25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9"/>
            <p:cNvSpPr/>
            <p:nvPr/>
          </p:nvSpPr>
          <p:spPr>
            <a:xfrm>
              <a:off x="6362125" y="2976100"/>
              <a:ext cx="93350" cy="106825"/>
            </a:xfrm>
            <a:custGeom>
              <a:rect b="b" l="l" r="r" t="t"/>
              <a:pathLst>
                <a:path extrusionOk="0" h="4273" w="3734">
                  <a:moveTo>
                    <a:pt x="1687" y="158"/>
                  </a:moveTo>
                  <a:cubicBezTo>
                    <a:pt x="2856" y="0"/>
                    <a:pt x="3733" y="967"/>
                    <a:pt x="3711" y="2024"/>
                  </a:cubicBezTo>
                  <a:cubicBezTo>
                    <a:pt x="3666" y="3621"/>
                    <a:pt x="1934" y="4273"/>
                    <a:pt x="855" y="3441"/>
                  </a:cubicBezTo>
                  <a:cubicBezTo>
                    <a:pt x="1" y="2766"/>
                    <a:pt x="23" y="1192"/>
                    <a:pt x="833" y="518"/>
                  </a:cubicBezTo>
                  <a:cubicBezTo>
                    <a:pt x="1058" y="338"/>
                    <a:pt x="1260" y="225"/>
                    <a:pt x="1687" y="158"/>
                  </a:cubicBezTo>
                  <a:close/>
                  <a:moveTo>
                    <a:pt x="1170" y="1552"/>
                  </a:moveTo>
                  <a:cubicBezTo>
                    <a:pt x="923" y="2227"/>
                    <a:pt x="1350" y="2811"/>
                    <a:pt x="1822" y="2879"/>
                  </a:cubicBezTo>
                  <a:cubicBezTo>
                    <a:pt x="3036" y="3036"/>
                    <a:pt x="3104" y="922"/>
                    <a:pt x="1800" y="1057"/>
                  </a:cubicBezTo>
                  <a:cubicBezTo>
                    <a:pt x="1777" y="1057"/>
                    <a:pt x="1777" y="1102"/>
                    <a:pt x="1777" y="1102"/>
                  </a:cubicBezTo>
                  <a:cubicBezTo>
                    <a:pt x="1485" y="1147"/>
                    <a:pt x="1260" y="1350"/>
                    <a:pt x="1170" y="15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9"/>
            <p:cNvSpPr/>
            <p:nvPr/>
          </p:nvSpPr>
          <p:spPr>
            <a:xfrm>
              <a:off x="6454875" y="2996900"/>
              <a:ext cx="108525" cy="113575"/>
            </a:xfrm>
            <a:custGeom>
              <a:rect b="b" l="l" r="r" t="t"/>
              <a:pathLst>
                <a:path extrusionOk="0" h="4543" w="4341">
                  <a:moveTo>
                    <a:pt x="2542" y="2991"/>
                  </a:moveTo>
                  <a:cubicBezTo>
                    <a:pt x="2609" y="3328"/>
                    <a:pt x="3509" y="3553"/>
                    <a:pt x="3554" y="4025"/>
                  </a:cubicBezTo>
                  <a:cubicBezTo>
                    <a:pt x="3576" y="4318"/>
                    <a:pt x="3374" y="4520"/>
                    <a:pt x="3126" y="4543"/>
                  </a:cubicBezTo>
                  <a:cubicBezTo>
                    <a:pt x="2767" y="4543"/>
                    <a:pt x="2384" y="4115"/>
                    <a:pt x="2070" y="3868"/>
                  </a:cubicBezTo>
                  <a:cubicBezTo>
                    <a:pt x="1732" y="3553"/>
                    <a:pt x="1462" y="3283"/>
                    <a:pt x="1148" y="3126"/>
                  </a:cubicBezTo>
                  <a:cubicBezTo>
                    <a:pt x="1035" y="3396"/>
                    <a:pt x="1035" y="3778"/>
                    <a:pt x="765" y="3891"/>
                  </a:cubicBezTo>
                  <a:cubicBezTo>
                    <a:pt x="653" y="3891"/>
                    <a:pt x="541" y="3891"/>
                    <a:pt x="428" y="3891"/>
                  </a:cubicBezTo>
                  <a:cubicBezTo>
                    <a:pt x="1" y="3598"/>
                    <a:pt x="338" y="2631"/>
                    <a:pt x="473" y="2114"/>
                  </a:cubicBezTo>
                  <a:cubicBezTo>
                    <a:pt x="608" y="1619"/>
                    <a:pt x="720" y="1125"/>
                    <a:pt x="923" y="810"/>
                  </a:cubicBezTo>
                  <a:cubicBezTo>
                    <a:pt x="1507" y="0"/>
                    <a:pt x="3194" y="518"/>
                    <a:pt x="3689" y="1125"/>
                  </a:cubicBezTo>
                  <a:cubicBezTo>
                    <a:pt x="4341" y="1912"/>
                    <a:pt x="3689" y="2946"/>
                    <a:pt x="2542" y="2991"/>
                  </a:cubicBezTo>
                  <a:close/>
                  <a:moveTo>
                    <a:pt x="1777" y="1327"/>
                  </a:moveTo>
                  <a:cubicBezTo>
                    <a:pt x="1575" y="1462"/>
                    <a:pt x="1530" y="1754"/>
                    <a:pt x="1440" y="2024"/>
                  </a:cubicBezTo>
                  <a:cubicBezTo>
                    <a:pt x="2002" y="2092"/>
                    <a:pt x="2789" y="2182"/>
                    <a:pt x="3014" y="1799"/>
                  </a:cubicBezTo>
                  <a:cubicBezTo>
                    <a:pt x="2767" y="1485"/>
                    <a:pt x="2339" y="1327"/>
                    <a:pt x="1777" y="13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9"/>
            <p:cNvSpPr/>
            <p:nvPr/>
          </p:nvSpPr>
          <p:spPr>
            <a:xfrm>
              <a:off x="6545950" y="3037375"/>
              <a:ext cx="109650" cy="127075"/>
            </a:xfrm>
            <a:custGeom>
              <a:rect b="b" l="l" r="r" t="t"/>
              <a:pathLst>
                <a:path extrusionOk="0" h="5083" w="4386">
                  <a:moveTo>
                    <a:pt x="2901" y="3148"/>
                  </a:moveTo>
                  <a:cubicBezTo>
                    <a:pt x="2474" y="2901"/>
                    <a:pt x="2024" y="2991"/>
                    <a:pt x="2024" y="2541"/>
                  </a:cubicBezTo>
                  <a:cubicBezTo>
                    <a:pt x="2024" y="1979"/>
                    <a:pt x="2631" y="2182"/>
                    <a:pt x="3059" y="2294"/>
                  </a:cubicBezTo>
                  <a:cubicBezTo>
                    <a:pt x="3486" y="2429"/>
                    <a:pt x="4093" y="2496"/>
                    <a:pt x="4250" y="2879"/>
                  </a:cubicBezTo>
                  <a:cubicBezTo>
                    <a:pt x="4385" y="3283"/>
                    <a:pt x="4183" y="3823"/>
                    <a:pt x="4115" y="4138"/>
                  </a:cubicBezTo>
                  <a:cubicBezTo>
                    <a:pt x="4048" y="4430"/>
                    <a:pt x="4003" y="5015"/>
                    <a:pt x="3576" y="5060"/>
                  </a:cubicBezTo>
                  <a:cubicBezTo>
                    <a:pt x="3014" y="5082"/>
                    <a:pt x="2991" y="4498"/>
                    <a:pt x="3194" y="4048"/>
                  </a:cubicBezTo>
                  <a:cubicBezTo>
                    <a:pt x="2856" y="4070"/>
                    <a:pt x="2654" y="4183"/>
                    <a:pt x="2182" y="4115"/>
                  </a:cubicBezTo>
                  <a:cubicBezTo>
                    <a:pt x="518" y="3890"/>
                    <a:pt x="1" y="1687"/>
                    <a:pt x="1215" y="630"/>
                  </a:cubicBezTo>
                  <a:cubicBezTo>
                    <a:pt x="1665" y="270"/>
                    <a:pt x="2609" y="0"/>
                    <a:pt x="3351" y="383"/>
                  </a:cubicBezTo>
                  <a:cubicBezTo>
                    <a:pt x="3621" y="518"/>
                    <a:pt x="4273" y="1035"/>
                    <a:pt x="4250" y="1462"/>
                  </a:cubicBezTo>
                  <a:cubicBezTo>
                    <a:pt x="4228" y="1687"/>
                    <a:pt x="4048" y="1912"/>
                    <a:pt x="3756" y="1912"/>
                  </a:cubicBezTo>
                  <a:cubicBezTo>
                    <a:pt x="3351" y="1889"/>
                    <a:pt x="3216" y="1282"/>
                    <a:pt x="2811" y="1170"/>
                  </a:cubicBezTo>
                  <a:cubicBezTo>
                    <a:pt x="2047" y="900"/>
                    <a:pt x="1462" y="1529"/>
                    <a:pt x="1462" y="2159"/>
                  </a:cubicBezTo>
                  <a:cubicBezTo>
                    <a:pt x="1440" y="2811"/>
                    <a:pt x="2024" y="3418"/>
                    <a:pt x="2901" y="3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9"/>
            <p:cNvSpPr/>
            <p:nvPr/>
          </p:nvSpPr>
          <p:spPr>
            <a:xfrm>
              <a:off x="6656700" y="3082350"/>
              <a:ext cx="109075" cy="110750"/>
            </a:xfrm>
            <a:custGeom>
              <a:rect b="b" l="l" r="r" t="t"/>
              <a:pathLst>
                <a:path extrusionOk="0" h="4430" w="4363">
                  <a:moveTo>
                    <a:pt x="3216" y="3261"/>
                  </a:moveTo>
                  <a:cubicBezTo>
                    <a:pt x="2654" y="2991"/>
                    <a:pt x="2002" y="2789"/>
                    <a:pt x="1372" y="2564"/>
                  </a:cubicBezTo>
                  <a:cubicBezTo>
                    <a:pt x="877" y="2744"/>
                    <a:pt x="945" y="3351"/>
                    <a:pt x="472" y="3351"/>
                  </a:cubicBezTo>
                  <a:cubicBezTo>
                    <a:pt x="315" y="3351"/>
                    <a:pt x="90" y="3193"/>
                    <a:pt x="68" y="3036"/>
                  </a:cubicBezTo>
                  <a:cubicBezTo>
                    <a:pt x="0" y="2654"/>
                    <a:pt x="338" y="2384"/>
                    <a:pt x="562" y="2114"/>
                  </a:cubicBezTo>
                  <a:cubicBezTo>
                    <a:pt x="1170" y="1417"/>
                    <a:pt x="1889" y="585"/>
                    <a:pt x="2744" y="203"/>
                  </a:cubicBezTo>
                  <a:cubicBezTo>
                    <a:pt x="3171" y="0"/>
                    <a:pt x="3665" y="383"/>
                    <a:pt x="3823" y="675"/>
                  </a:cubicBezTo>
                  <a:cubicBezTo>
                    <a:pt x="4138" y="1215"/>
                    <a:pt x="4093" y="2114"/>
                    <a:pt x="4115" y="2654"/>
                  </a:cubicBezTo>
                  <a:cubicBezTo>
                    <a:pt x="4138" y="3126"/>
                    <a:pt x="4363" y="4430"/>
                    <a:pt x="3688" y="4430"/>
                  </a:cubicBezTo>
                  <a:cubicBezTo>
                    <a:pt x="3171" y="4430"/>
                    <a:pt x="3216" y="3823"/>
                    <a:pt x="3216" y="3261"/>
                  </a:cubicBezTo>
                  <a:close/>
                  <a:moveTo>
                    <a:pt x="2024" y="1889"/>
                  </a:moveTo>
                  <a:cubicBezTo>
                    <a:pt x="2429" y="1979"/>
                    <a:pt x="2789" y="2136"/>
                    <a:pt x="3171" y="2271"/>
                  </a:cubicBezTo>
                  <a:cubicBezTo>
                    <a:pt x="3126" y="1844"/>
                    <a:pt x="3171" y="1349"/>
                    <a:pt x="2968" y="1102"/>
                  </a:cubicBezTo>
                  <a:cubicBezTo>
                    <a:pt x="2609" y="1327"/>
                    <a:pt x="2294" y="1574"/>
                    <a:pt x="2024" y="18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9"/>
            <p:cNvSpPr/>
            <p:nvPr/>
          </p:nvSpPr>
          <p:spPr>
            <a:xfrm>
              <a:off x="6765200" y="3114375"/>
              <a:ext cx="118075" cy="116975"/>
            </a:xfrm>
            <a:custGeom>
              <a:rect b="b" l="l" r="r" t="t"/>
              <a:pathLst>
                <a:path extrusionOk="0" h="4679" w="4723">
                  <a:moveTo>
                    <a:pt x="3036" y="2812"/>
                  </a:moveTo>
                  <a:cubicBezTo>
                    <a:pt x="3350" y="2407"/>
                    <a:pt x="3193" y="878"/>
                    <a:pt x="3980" y="945"/>
                  </a:cubicBezTo>
                  <a:cubicBezTo>
                    <a:pt x="4722" y="1013"/>
                    <a:pt x="4160" y="2227"/>
                    <a:pt x="4025" y="2722"/>
                  </a:cubicBezTo>
                  <a:cubicBezTo>
                    <a:pt x="3868" y="3261"/>
                    <a:pt x="3800" y="3779"/>
                    <a:pt x="3643" y="4116"/>
                  </a:cubicBezTo>
                  <a:cubicBezTo>
                    <a:pt x="3530" y="4408"/>
                    <a:pt x="3283" y="4678"/>
                    <a:pt x="2923" y="4611"/>
                  </a:cubicBezTo>
                  <a:cubicBezTo>
                    <a:pt x="2473" y="4543"/>
                    <a:pt x="2316" y="3599"/>
                    <a:pt x="2204" y="3239"/>
                  </a:cubicBezTo>
                  <a:cubicBezTo>
                    <a:pt x="2024" y="2722"/>
                    <a:pt x="1844" y="2272"/>
                    <a:pt x="1664" y="1710"/>
                  </a:cubicBezTo>
                  <a:cubicBezTo>
                    <a:pt x="1529" y="1957"/>
                    <a:pt x="1439" y="2340"/>
                    <a:pt x="1282" y="2767"/>
                  </a:cubicBezTo>
                  <a:cubicBezTo>
                    <a:pt x="1124" y="3216"/>
                    <a:pt x="1102" y="3846"/>
                    <a:pt x="472" y="3734"/>
                  </a:cubicBezTo>
                  <a:cubicBezTo>
                    <a:pt x="0" y="3419"/>
                    <a:pt x="517" y="2384"/>
                    <a:pt x="652" y="1845"/>
                  </a:cubicBezTo>
                  <a:cubicBezTo>
                    <a:pt x="742" y="1575"/>
                    <a:pt x="810" y="1328"/>
                    <a:pt x="877" y="1080"/>
                  </a:cubicBezTo>
                  <a:cubicBezTo>
                    <a:pt x="1034" y="608"/>
                    <a:pt x="1259" y="1"/>
                    <a:pt x="1889" y="338"/>
                  </a:cubicBezTo>
                  <a:cubicBezTo>
                    <a:pt x="2518" y="676"/>
                    <a:pt x="2676" y="2205"/>
                    <a:pt x="3036" y="28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9"/>
            <p:cNvSpPr/>
            <p:nvPr/>
          </p:nvSpPr>
          <p:spPr>
            <a:xfrm>
              <a:off x="6094550" y="2769225"/>
              <a:ext cx="236675" cy="251300"/>
            </a:xfrm>
            <a:custGeom>
              <a:rect b="b" l="l" r="r" t="t"/>
              <a:pathLst>
                <a:path extrusionOk="0" h="10052" w="9467">
                  <a:moveTo>
                    <a:pt x="6701" y="3756"/>
                  </a:moveTo>
                  <a:cubicBezTo>
                    <a:pt x="7173" y="3913"/>
                    <a:pt x="7713" y="4048"/>
                    <a:pt x="8298" y="4228"/>
                  </a:cubicBezTo>
                  <a:cubicBezTo>
                    <a:pt x="8725" y="4363"/>
                    <a:pt x="9310" y="4543"/>
                    <a:pt x="9400" y="4948"/>
                  </a:cubicBezTo>
                  <a:cubicBezTo>
                    <a:pt x="9467" y="5352"/>
                    <a:pt x="9287" y="6094"/>
                    <a:pt x="9175" y="6387"/>
                  </a:cubicBezTo>
                  <a:cubicBezTo>
                    <a:pt x="9040" y="6679"/>
                    <a:pt x="8927" y="7309"/>
                    <a:pt x="8545" y="7399"/>
                  </a:cubicBezTo>
                  <a:cubicBezTo>
                    <a:pt x="8140" y="7466"/>
                    <a:pt x="7578" y="7219"/>
                    <a:pt x="7196" y="7106"/>
                  </a:cubicBezTo>
                  <a:cubicBezTo>
                    <a:pt x="6814" y="7016"/>
                    <a:pt x="6431" y="6926"/>
                    <a:pt x="6027" y="6836"/>
                  </a:cubicBezTo>
                  <a:cubicBezTo>
                    <a:pt x="5779" y="7848"/>
                    <a:pt x="5689" y="9332"/>
                    <a:pt x="4835" y="9715"/>
                  </a:cubicBezTo>
                  <a:cubicBezTo>
                    <a:pt x="4115" y="10052"/>
                    <a:pt x="2609" y="9827"/>
                    <a:pt x="2406" y="9175"/>
                  </a:cubicBezTo>
                  <a:cubicBezTo>
                    <a:pt x="2249" y="8680"/>
                    <a:pt x="2474" y="8118"/>
                    <a:pt x="2586" y="7668"/>
                  </a:cubicBezTo>
                  <a:cubicBezTo>
                    <a:pt x="2721" y="7174"/>
                    <a:pt x="2811" y="6746"/>
                    <a:pt x="2924" y="6274"/>
                  </a:cubicBezTo>
                  <a:cubicBezTo>
                    <a:pt x="2474" y="6162"/>
                    <a:pt x="1957" y="6072"/>
                    <a:pt x="1440" y="5937"/>
                  </a:cubicBezTo>
                  <a:cubicBezTo>
                    <a:pt x="967" y="5825"/>
                    <a:pt x="383" y="5712"/>
                    <a:pt x="225" y="5352"/>
                  </a:cubicBezTo>
                  <a:cubicBezTo>
                    <a:pt x="0" y="4858"/>
                    <a:pt x="270" y="4273"/>
                    <a:pt x="428" y="3846"/>
                  </a:cubicBezTo>
                  <a:cubicBezTo>
                    <a:pt x="563" y="3464"/>
                    <a:pt x="742" y="2901"/>
                    <a:pt x="1147" y="2766"/>
                  </a:cubicBezTo>
                  <a:cubicBezTo>
                    <a:pt x="1552" y="2632"/>
                    <a:pt x="2092" y="2834"/>
                    <a:pt x="2474" y="2901"/>
                  </a:cubicBezTo>
                  <a:cubicBezTo>
                    <a:pt x="2901" y="3014"/>
                    <a:pt x="3261" y="3126"/>
                    <a:pt x="3666" y="3216"/>
                  </a:cubicBezTo>
                  <a:cubicBezTo>
                    <a:pt x="3868" y="2699"/>
                    <a:pt x="4003" y="1013"/>
                    <a:pt x="4655" y="473"/>
                  </a:cubicBezTo>
                  <a:cubicBezTo>
                    <a:pt x="5262" y="1"/>
                    <a:pt x="6769" y="113"/>
                    <a:pt x="7061" y="743"/>
                  </a:cubicBezTo>
                  <a:cubicBezTo>
                    <a:pt x="7421" y="1552"/>
                    <a:pt x="6881" y="3081"/>
                    <a:pt x="6701" y="37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9"/>
            <p:cNvSpPr/>
            <p:nvPr/>
          </p:nvSpPr>
          <p:spPr>
            <a:xfrm>
              <a:off x="6072625" y="2423050"/>
              <a:ext cx="1002900" cy="502475"/>
            </a:xfrm>
            <a:custGeom>
              <a:rect b="b" l="l" r="r" t="t"/>
              <a:pathLst>
                <a:path extrusionOk="0" h="20099" w="40116">
                  <a:moveTo>
                    <a:pt x="5358" y="0"/>
                  </a:moveTo>
                  <a:cubicBezTo>
                    <a:pt x="5233" y="0"/>
                    <a:pt x="5111" y="6"/>
                    <a:pt x="4992" y="19"/>
                  </a:cubicBezTo>
                  <a:cubicBezTo>
                    <a:pt x="3733" y="154"/>
                    <a:pt x="2991" y="1008"/>
                    <a:pt x="2451" y="1908"/>
                  </a:cubicBezTo>
                  <a:cubicBezTo>
                    <a:pt x="1867" y="2830"/>
                    <a:pt x="1462" y="3864"/>
                    <a:pt x="1080" y="4853"/>
                  </a:cubicBezTo>
                  <a:cubicBezTo>
                    <a:pt x="675" y="5865"/>
                    <a:pt x="293" y="6967"/>
                    <a:pt x="0" y="7934"/>
                  </a:cubicBezTo>
                  <a:lnTo>
                    <a:pt x="38991" y="20099"/>
                  </a:lnTo>
                  <a:cubicBezTo>
                    <a:pt x="39463" y="18547"/>
                    <a:pt x="39845" y="16906"/>
                    <a:pt x="40003" y="15062"/>
                  </a:cubicBezTo>
                  <a:cubicBezTo>
                    <a:pt x="40115" y="13735"/>
                    <a:pt x="40048" y="12386"/>
                    <a:pt x="39553" y="11307"/>
                  </a:cubicBezTo>
                  <a:cubicBezTo>
                    <a:pt x="39283" y="10722"/>
                    <a:pt x="38946" y="10295"/>
                    <a:pt x="38519" y="9935"/>
                  </a:cubicBezTo>
                  <a:cubicBezTo>
                    <a:pt x="38406" y="10160"/>
                    <a:pt x="38226" y="10362"/>
                    <a:pt x="38069" y="10407"/>
                  </a:cubicBezTo>
                  <a:cubicBezTo>
                    <a:pt x="37998" y="10435"/>
                    <a:pt x="37913" y="10446"/>
                    <a:pt x="37818" y="10446"/>
                  </a:cubicBezTo>
                  <a:cubicBezTo>
                    <a:pt x="37523" y="10446"/>
                    <a:pt x="37139" y="10335"/>
                    <a:pt x="36832" y="10250"/>
                  </a:cubicBezTo>
                  <a:cubicBezTo>
                    <a:pt x="35663" y="9890"/>
                    <a:pt x="34809" y="9598"/>
                    <a:pt x="33572" y="9238"/>
                  </a:cubicBezTo>
                  <a:cubicBezTo>
                    <a:pt x="32920" y="9036"/>
                    <a:pt x="32110" y="8833"/>
                    <a:pt x="31301" y="8586"/>
                  </a:cubicBezTo>
                  <a:cubicBezTo>
                    <a:pt x="30671" y="8406"/>
                    <a:pt x="29524" y="8204"/>
                    <a:pt x="29367" y="7664"/>
                  </a:cubicBezTo>
                  <a:cubicBezTo>
                    <a:pt x="29277" y="7372"/>
                    <a:pt x="29434" y="6855"/>
                    <a:pt x="29704" y="6607"/>
                  </a:cubicBezTo>
                  <a:cubicBezTo>
                    <a:pt x="29030" y="6405"/>
                    <a:pt x="28310" y="6203"/>
                    <a:pt x="27568" y="6023"/>
                  </a:cubicBezTo>
                  <a:cubicBezTo>
                    <a:pt x="27298" y="7012"/>
                    <a:pt x="26984" y="7912"/>
                    <a:pt x="26646" y="8946"/>
                  </a:cubicBezTo>
                  <a:cubicBezTo>
                    <a:pt x="26421" y="9710"/>
                    <a:pt x="26152" y="11194"/>
                    <a:pt x="25320" y="11464"/>
                  </a:cubicBezTo>
                  <a:cubicBezTo>
                    <a:pt x="25188" y="11504"/>
                    <a:pt x="25054" y="11520"/>
                    <a:pt x="24918" y="11520"/>
                  </a:cubicBezTo>
                  <a:cubicBezTo>
                    <a:pt x="24589" y="11520"/>
                    <a:pt x="24246" y="11425"/>
                    <a:pt x="23880" y="11329"/>
                  </a:cubicBezTo>
                  <a:cubicBezTo>
                    <a:pt x="21722" y="10812"/>
                    <a:pt x="19698" y="10340"/>
                    <a:pt x="17719" y="9620"/>
                  </a:cubicBezTo>
                  <a:cubicBezTo>
                    <a:pt x="16932" y="9328"/>
                    <a:pt x="16078" y="8991"/>
                    <a:pt x="15853" y="8339"/>
                  </a:cubicBezTo>
                  <a:cubicBezTo>
                    <a:pt x="15516" y="7417"/>
                    <a:pt x="15943" y="6270"/>
                    <a:pt x="16145" y="5416"/>
                  </a:cubicBezTo>
                  <a:cubicBezTo>
                    <a:pt x="16370" y="4471"/>
                    <a:pt x="16595" y="3617"/>
                    <a:pt x="16842" y="2762"/>
                  </a:cubicBezTo>
                  <a:cubicBezTo>
                    <a:pt x="16348" y="2627"/>
                    <a:pt x="15875" y="2492"/>
                    <a:pt x="15403" y="2358"/>
                  </a:cubicBezTo>
                  <a:cubicBezTo>
                    <a:pt x="15403" y="2380"/>
                    <a:pt x="15403" y="2380"/>
                    <a:pt x="15403" y="2380"/>
                  </a:cubicBezTo>
                  <a:cubicBezTo>
                    <a:pt x="15516" y="2897"/>
                    <a:pt x="15133" y="3459"/>
                    <a:pt x="14864" y="3572"/>
                  </a:cubicBezTo>
                  <a:cubicBezTo>
                    <a:pt x="14787" y="3599"/>
                    <a:pt x="14698" y="3610"/>
                    <a:pt x="14600" y="3610"/>
                  </a:cubicBezTo>
                  <a:cubicBezTo>
                    <a:pt x="14296" y="3610"/>
                    <a:pt x="13916" y="3500"/>
                    <a:pt x="13627" y="3414"/>
                  </a:cubicBezTo>
                  <a:cubicBezTo>
                    <a:pt x="12458" y="3055"/>
                    <a:pt x="11603" y="2762"/>
                    <a:pt x="10344" y="2380"/>
                  </a:cubicBezTo>
                  <a:cubicBezTo>
                    <a:pt x="9692" y="2200"/>
                    <a:pt x="8905" y="1998"/>
                    <a:pt x="8095" y="1750"/>
                  </a:cubicBezTo>
                  <a:cubicBezTo>
                    <a:pt x="7466" y="1571"/>
                    <a:pt x="6319" y="1368"/>
                    <a:pt x="6162" y="828"/>
                  </a:cubicBezTo>
                  <a:cubicBezTo>
                    <a:pt x="6094" y="626"/>
                    <a:pt x="6162" y="311"/>
                    <a:pt x="6274" y="64"/>
                  </a:cubicBezTo>
                  <a:cubicBezTo>
                    <a:pt x="5972" y="32"/>
                    <a:pt x="5659" y="0"/>
                    <a:pt x="53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9"/>
            <p:cNvSpPr/>
            <p:nvPr/>
          </p:nvSpPr>
          <p:spPr>
            <a:xfrm>
              <a:off x="6229475" y="2413950"/>
              <a:ext cx="228250" cy="68050"/>
            </a:xfrm>
            <a:custGeom>
              <a:rect b="b" l="l" r="r" t="t"/>
              <a:pathLst>
                <a:path extrusionOk="0" h="2722" w="9130">
                  <a:moveTo>
                    <a:pt x="562" y="1"/>
                  </a:moveTo>
                  <a:cubicBezTo>
                    <a:pt x="517" y="1"/>
                    <a:pt x="495" y="23"/>
                    <a:pt x="495" y="23"/>
                  </a:cubicBezTo>
                  <a:lnTo>
                    <a:pt x="427" y="23"/>
                  </a:lnTo>
                  <a:cubicBezTo>
                    <a:pt x="247" y="68"/>
                    <a:pt x="112" y="226"/>
                    <a:pt x="0" y="428"/>
                  </a:cubicBezTo>
                  <a:cubicBezTo>
                    <a:pt x="157" y="450"/>
                    <a:pt x="315" y="473"/>
                    <a:pt x="450" y="473"/>
                  </a:cubicBezTo>
                  <a:cubicBezTo>
                    <a:pt x="2069" y="675"/>
                    <a:pt x="3485" y="1148"/>
                    <a:pt x="4834" y="1552"/>
                  </a:cubicBezTo>
                  <a:cubicBezTo>
                    <a:pt x="6274" y="2002"/>
                    <a:pt x="7690" y="2362"/>
                    <a:pt x="9129" y="2722"/>
                  </a:cubicBezTo>
                  <a:cubicBezTo>
                    <a:pt x="8994" y="2294"/>
                    <a:pt x="7848" y="1935"/>
                    <a:pt x="7330" y="1732"/>
                  </a:cubicBezTo>
                  <a:cubicBezTo>
                    <a:pt x="5801" y="1170"/>
                    <a:pt x="4362" y="833"/>
                    <a:pt x="2946" y="473"/>
                  </a:cubicBezTo>
                  <a:cubicBezTo>
                    <a:pt x="2181" y="271"/>
                    <a:pt x="1394" y="1"/>
                    <a:pt x="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9"/>
            <p:cNvSpPr/>
            <p:nvPr/>
          </p:nvSpPr>
          <p:spPr>
            <a:xfrm>
              <a:off x="6224975" y="2424625"/>
              <a:ext cx="235550" cy="88700"/>
            </a:xfrm>
            <a:custGeom>
              <a:rect b="b" l="l" r="r" t="t"/>
              <a:pathLst>
                <a:path extrusionOk="0" h="3548" w="9422">
                  <a:moveTo>
                    <a:pt x="180" y="1"/>
                  </a:moveTo>
                  <a:cubicBezTo>
                    <a:pt x="68" y="248"/>
                    <a:pt x="0" y="563"/>
                    <a:pt x="68" y="765"/>
                  </a:cubicBezTo>
                  <a:cubicBezTo>
                    <a:pt x="225" y="1305"/>
                    <a:pt x="1372" y="1508"/>
                    <a:pt x="2001" y="1687"/>
                  </a:cubicBezTo>
                  <a:cubicBezTo>
                    <a:pt x="2811" y="1912"/>
                    <a:pt x="3598" y="2137"/>
                    <a:pt x="4250" y="2317"/>
                  </a:cubicBezTo>
                  <a:cubicBezTo>
                    <a:pt x="5509" y="2699"/>
                    <a:pt x="6364" y="2992"/>
                    <a:pt x="7533" y="3351"/>
                  </a:cubicBezTo>
                  <a:cubicBezTo>
                    <a:pt x="7822" y="3437"/>
                    <a:pt x="8202" y="3547"/>
                    <a:pt x="8506" y="3547"/>
                  </a:cubicBezTo>
                  <a:cubicBezTo>
                    <a:pt x="8604" y="3547"/>
                    <a:pt x="8693" y="3536"/>
                    <a:pt x="8770" y="3509"/>
                  </a:cubicBezTo>
                  <a:cubicBezTo>
                    <a:pt x="9039" y="3396"/>
                    <a:pt x="9422" y="2834"/>
                    <a:pt x="9309" y="2317"/>
                  </a:cubicBezTo>
                  <a:cubicBezTo>
                    <a:pt x="9309" y="2317"/>
                    <a:pt x="9309" y="2317"/>
                    <a:pt x="9309" y="2295"/>
                  </a:cubicBezTo>
                  <a:cubicBezTo>
                    <a:pt x="7870" y="1935"/>
                    <a:pt x="6454" y="1575"/>
                    <a:pt x="5014" y="1125"/>
                  </a:cubicBezTo>
                  <a:cubicBezTo>
                    <a:pt x="3665" y="721"/>
                    <a:pt x="2249" y="248"/>
                    <a:pt x="630" y="46"/>
                  </a:cubicBezTo>
                  <a:cubicBezTo>
                    <a:pt x="495" y="46"/>
                    <a:pt x="337" y="23"/>
                    <a:pt x="1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9"/>
            <p:cNvSpPr/>
            <p:nvPr/>
          </p:nvSpPr>
          <p:spPr>
            <a:xfrm>
              <a:off x="6815225" y="2584850"/>
              <a:ext cx="224325" cy="86600"/>
            </a:xfrm>
            <a:custGeom>
              <a:rect b="b" l="l" r="r" t="t"/>
              <a:pathLst>
                <a:path extrusionOk="0" h="3464" w="8973">
                  <a:moveTo>
                    <a:pt x="338" y="0"/>
                  </a:moveTo>
                  <a:cubicBezTo>
                    <a:pt x="293" y="0"/>
                    <a:pt x="293" y="23"/>
                    <a:pt x="270" y="23"/>
                  </a:cubicBezTo>
                  <a:lnTo>
                    <a:pt x="203" y="23"/>
                  </a:lnTo>
                  <a:cubicBezTo>
                    <a:pt x="135" y="45"/>
                    <a:pt x="68" y="90"/>
                    <a:pt x="0" y="135"/>
                  </a:cubicBezTo>
                  <a:cubicBezTo>
                    <a:pt x="1529" y="608"/>
                    <a:pt x="2946" y="1125"/>
                    <a:pt x="4475" y="1597"/>
                  </a:cubicBezTo>
                  <a:cubicBezTo>
                    <a:pt x="5577" y="1934"/>
                    <a:pt x="6701" y="2271"/>
                    <a:pt x="7645" y="2721"/>
                  </a:cubicBezTo>
                  <a:cubicBezTo>
                    <a:pt x="8095" y="2946"/>
                    <a:pt x="8477" y="3171"/>
                    <a:pt x="8815" y="3463"/>
                  </a:cubicBezTo>
                  <a:cubicBezTo>
                    <a:pt x="8905" y="3238"/>
                    <a:pt x="8972" y="2991"/>
                    <a:pt x="8905" y="2766"/>
                  </a:cubicBezTo>
                  <a:cubicBezTo>
                    <a:pt x="8815" y="2294"/>
                    <a:pt x="7623" y="1934"/>
                    <a:pt x="7106" y="1732"/>
                  </a:cubicBezTo>
                  <a:cubicBezTo>
                    <a:pt x="5599" y="1170"/>
                    <a:pt x="4138" y="832"/>
                    <a:pt x="2721" y="473"/>
                  </a:cubicBezTo>
                  <a:cubicBezTo>
                    <a:pt x="1957" y="270"/>
                    <a:pt x="1192" y="0"/>
                    <a:pt x="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9"/>
            <p:cNvSpPr/>
            <p:nvPr/>
          </p:nvSpPr>
          <p:spPr>
            <a:xfrm>
              <a:off x="6804550" y="2588225"/>
              <a:ext cx="231050" cy="96000"/>
            </a:xfrm>
            <a:custGeom>
              <a:rect b="b" l="l" r="r" t="t"/>
              <a:pathLst>
                <a:path extrusionOk="0" h="3840" w="9242">
                  <a:moveTo>
                    <a:pt x="427" y="0"/>
                  </a:moveTo>
                  <a:cubicBezTo>
                    <a:pt x="157" y="248"/>
                    <a:pt x="0" y="765"/>
                    <a:pt x="90" y="1057"/>
                  </a:cubicBezTo>
                  <a:cubicBezTo>
                    <a:pt x="247" y="1597"/>
                    <a:pt x="1394" y="1799"/>
                    <a:pt x="2024" y="1979"/>
                  </a:cubicBezTo>
                  <a:cubicBezTo>
                    <a:pt x="2833" y="2204"/>
                    <a:pt x="3643" y="2429"/>
                    <a:pt x="4295" y="2631"/>
                  </a:cubicBezTo>
                  <a:cubicBezTo>
                    <a:pt x="5532" y="2991"/>
                    <a:pt x="6386" y="3283"/>
                    <a:pt x="7555" y="3643"/>
                  </a:cubicBezTo>
                  <a:cubicBezTo>
                    <a:pt x="7862" y="3728"/>
                    <a:pt x="8246" y="3839"/>
                    <a:pt x="8541" y="3839"/>
                  </a:cubicBezTo>
                  <a:cubicBezTo>
                    <a:pt x="8636" y="3839"/>
                    <a:pt x="8721" y="3828"/>
                    <a:pt x="8792" y="3800"/>
                  </a:cubicBezTo>
                  <a:cubicBezTo>
                    <a:pt x="8949" y="3755"/>
                    <a:pt x="9129" y="3553"/>
                    <a:pt x="9242" y="3328"/>
                  </a:cubicBezTo>
                  <a:cubicBezTo>
                    <a:pt x="8904" y="3036"/>
                    <a:pt x="8522" y="2811"/>
                    <a:pt x="8072" y="2586"/>
                  </a:cubicBezTo>
                  <a:cubicBezTo>
                    <a:pt x="7128" y="2136"/>
                    <a:pt x="6004" y="1799"/>
                    <a:pt x="4902" y="1462"/>
                  </a:cubicBezTo>
                  <a:cubicBezTo>
                    <a:pt x="3373" y="990"/>
                    <a:pt x="1956" y="473"/>
                    <a:pt x="4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9"/>
            <p:cNvSpPr/>
            <p:nvPr/>
          </p:nvSpPr>
          <p:spPr>
            <a:xfrm>
              <a:off x="6441950" y="2533125"/>
              <a:ext cx="346300" cy="150125"/>
            </a:xfrm>
            <a:custGeom>
              <a:rect b="b" l="l" r="r" t="t"/>
              <a:pathLst>
                <a:path extrusionOk="0" h="6005" w="13852">
                  <a:moveTo>
                    <a:pt x="608" y="1"/>
                  </a:moveTo>
                  <a:lnTo>
                    <a:pt x="1" y="2024"/>
                  </a:lnTo>
                  <a:lnTo>
                    <a:pt x="13245" y="6004"/>
                  </a:lnTo>
                  <a:lnTo>
                    <a:pt x="13852" y="3981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9"/>
            <p:cNvSpPr/>
            <p:nvPr/>
          </p:nvSpPr>
          <p:spPr>
            <a:xfrm>
              <a:off x="7016475" y="2701775"/>
              <a:ext cx="34875" cy="65225"/>
            </a:xfrm>
            <a:custGeom>
              <a:rect b="b" l="l" r="r" t="t"/>
              <a:pathLst>
                <a:path extrusionOk="0" h="2609" w="1395">
                  <a:moveTo>
                    <a:pt x="495" y="2182"/>
                  </a:moveTo>
                  <a:cubicBezTo>
                    <a:pt x="1394" y="2609"/>
                    <a:pt x="1327" y="0"/>
                    <a:pt x="450" y="473"/>
                  </a:cubicBezTo>
                  <a:cubicBezTo>
                    <a:pt x="0" y="698"/>
                    <a:pt x="248" y="1754"/>
                    <a:pt x="495" y="21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9"/>
            <p:cNvSpPr/>
            <p:nvPr/>
          </p:nvSpPr>
          <p:spPr>
            <a:xfrm>
              <a:off x="7004100" y="2778225"/>
              <a:ext cx="53425" cy="113025"/>
            </a:xfrm>
            <a:custGeom>
              <a:rect b="b" l="l" r="r" t="t"/>
              <a:pathLst>
                <a:path extrusionOk="0" h="4521" w="2137">
                  <a:moveTo>
                    <a:pt x="1979" y="563"/>
                  </a:moveTo>
                  <a:cubicBezTo>
                    <a:pt x="1889" y="360"/>
                    <a:pt x="1620" y="1"/>
                    <a:pt x="1237" y="203"/>
                  </a:cubicBezTo>
                  <a:cubicBezTo>
                    <a:pt x="743" y="473"/>
                    <a:pt x="698" y="1597"/>
                    <a:pt x="608" y="2024"/>
                  </a:cubicBezTo>
                  <a:cubicBezTo>
                    <a:pt x="473" y="2564"/>
                    <a:pt x="1" y="3508"/>
                    <a:pt x="450" y="3936"/>
                  </a:cubicBezTo>
                  <a:cubicBezTo>
                    <a:pt x="1102" y="4520"/>
                    <a:pt x="1575" y="3014"/>
                    <a:pt x="1732" y="2474"/>
                  </a:cubicBezTo>
                  <a:cubicBezTo>
                    <a:pt x="1799" y="2182"/>
                    <a:pt x="1844" y="1912"/>
                    <a:pt x="1889" y="1664"/>
                  </a:cubicBezTo>
                  <a:cubicBezTo>
                    <a:pt x="1979" y="1260"/>
                    <a:pt x="2137" y="922"/>
                    <a:pt x="1979" y="5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9"/>
            <p:cNvSpPr/>
            <p:nvPr/>
          </p:nvSpPr>
          <p:spPr>
            <a:xfrm>
              <a:off x="6101850" y="2566300"/>
              <a:ext cx="63000" cy="92775"/>
            </a:xfrm>
            <a:custGeom>
              <a:rect b="b" l="l" r="r" t="t"/>
              <a:pathLst>
                <a:path extrusionOk="0" h="3711" w="2520">
                  <a:moveTo>
                    <a:pt x="338" y="3508"/>
                  </a:moveTo>
                  <a:cubicBezTo>
                    <a:pt x="1" y="2856"/>
                    <a:pt x="788" y="0"/>
                    <a:pt x="1755" y="315"/>
                  </a:cubicBezTo>
                  <a:cubicBezTo>
                    <a:pt x="2519" y="585"/>
                    <a:pt x="1777" y="3103"/>
                    <a:pt x="1035" y="3576"/>
                  </a:cubicBezTo>
                  <a:cubicBezTo>
                    <a:pt x="855" y="3688"/>
                    <a:pt x="698" y="3711"/>
                    <a:pt x="338" y="35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9"/>
            <p:cNvSpPr/>
            <p:nvPr/>
          </p:nvSpPr>
          <p:spPr>
            <a:xfrm>
              <a:off x="6167625" y="2556750"/>
              <a:ext cx="46125" cy="36550"/>
            </a:xfrm>
            <a:custGeom>
              <a:rect b="b" l="l" r="r" t="t"/>
              <a:pathLst>
                <a:path extrusionOk="0" h="1462" w="1845">
                  <a:moveTo>
                    <a:pt x="990" y="1439"/>
                  </a:moveTo>
                  <a:cubicBezTo>
                    <a:pt x="1" y="1417"/>
                    <a:pt x="450" y="0"/>
                    <a:pt x="1035" y="23"/>
                  </a:cubicBezTo>
                  <a:cubicBezTo>
                    <a:pt x="1822" y="68"/>
                    <a:pt x="1844" y="1462"/>
                    <a:pt x="990" y="14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9"/>
            <p:cNvSpPr/>
            <p:nvPr/>
          </p:nvSpPr>
          <p:spPr>
            <a:xfrm>
              <a:off x="6128275" y="2483100"/>
              <a:ext cx="46675" cy="62975"/>
            </a:xfrm>
            <a:custGeom>
              <a:rect b="b" l="l" r="r" t="t"/>
              <a:pathLst>
                <a:path extrusionOk="0" h="2519" w="1867">
                  <a:moveTo>
                    <a:pt x="900" y="2362"/>
                  </a:moveTo>
                  <a:cubicBezTo>
                    <a:pt x="1" y="2159"/>
                    <a:pt x="698" y="1"/>
                    <a:pt x="1507" y="293"/>
                  </a:cubicBezTo>
                  <a:cubicBezTo>
                    <a:pt x="1844" y="428"/>
                    <a:pt x="1867" y="698"/>
                    <a:pt x="1822" y="1147"/>
                  </a:cubicBezTo>
                  <a:cubicBezTo>
                    <a:pt x="1777" y="1822"/>
                    <a:pt x="1552" y="2519"/>
                    <a:pt x="900" y="23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8" name="Google Shape;1098;p59"/>
          <p:cNvGrpSpPr/>
          <p:nvPr/>
        </p:nvGrpSpPr>
        <p:grpSpPr>
          <a:xfrm>
            <a:off x="3033163" y="427525"/>
            <a:ext cx="825250" cy="671800"/>
            <a:chOff x="4184375" y="3769275"/>
            <a:chExt cx="825250" cy="671800"/>
          </a:xfrm>
        </p:grpSpPr>
        <p:sp>
          <p:nvSpPr>
            <p:cNvPr id="1099" name="Google Shape;1099;p59"/>
            <p:cNvSpPr/>
            <p:nvPr/>
          </p:nvSpPr>
          <p:spPr>
            <a:xfrm>
              <a:off x="4446325" y="3769275"/>
              <a:ext cx="174300" cy="559375"/>
            </a:xfrm>
            <a:custGeom>
              <a:rect b="b" l="l" r="r" t="t"/>
              <a:pathLst>
                <a:path extrusionOk="0" h="22375" w="6972">
                  <a:moveTo>
                    <a:pt x="4970" y="1080"/>
                  </a:moveTo>
                  <a:cubicBezTo>
                    <a:pt x="5420" y="4003"/>
                    <a:pt x="5667" y="7106"/>
                    <a:pt x="6005" y="10232"/>
                  </a:cubicBezTo>
                  <a:cubicBezTo>
                    <a:pt x="6185" y="11783"/>
                    <a:pt x="6387" y="13290"/>
                    <a:pt x="6567" y="14774"/>
                  </a:cubicBezTo>
                  <a:cubicBezTo>
                    <a:pt x="6724" y="16326"/>
                    <a:pt x="6972" y="17877"/>
                    <a:pt x="6972" y="19451"/>
                  </a:cubicBezTo>
                  <a:cubicBezTo>
                    <a:pt x="6972" y="20575"/>
                    <a:pt x="6814" y="22127"/>
                    <a:pt x="5892" y="22284"/>
                  </a:cubicBezTo>
                  <a:cubicBezTo>
                    <a:pt x="5330" y="22374"/>
                    <a:pt x="4835" y="21969"/>
                    <a:pt x="4588" y="21677"/>
                  </a:cubicBezTo>
                  <a:cubicBezTo>
                    <a:pt x="3734" y="20710"/>
                    <a:pt x="3441" y="18866"/>
                    <a:pt x="3194" y="17315"/>
                  </a:cubicBezTo>
                  <a:cubicBezTo>
                    <a:pt x="2362" y="12413"/>
                    <a:pt x="2137" y="6724"/>
                    <a:pt x="1575" y="1687"/>
                  </a:cubicBezTo>
                  <a:cubicBezTo>
                    <a:pt x="1328" y="1710"/>
                    <a:pt x="1058" y="1800"/>
                    <a:pt x="743" y="1777"/>
                  </a:cubicBezTo>
                  <a:cubicBezTo>
                    <a:pt x="361" y="1755"/>
                    <a:pt x="1" y="1575"/>
                    <a:pt x="1" y="1350"/>
                  </a:cubicBezTo>
                  <a:cubicBezTo>
                    <a:pt x="1" y="1058"/>
                    <a:pt x="541" y="900"/>
                    <a:pt x="968" y="765"/>
                  </a:cubicBezTo>
                  <a:cubicBezTo>
                    <a:pt x="2047" y="451"/>
                    <a:pt x="3734" y="113"/>
                    <a:pt x="4835" y="46"/>
                  </a:cubicBezTo>
                  <a:cubicBezTo>
                    <a:pt x="5308" y="1"/>
                    <a:pt x="5915" y="23"/>
                    <a:pt x="5982" y="316"/>
                  </a:cubicBezTo>
                  <a:cubicBezTo>
                    <a:pt x="6095" y="833"/>
                    <a:pt x="5308" y="923"/>
                    <a:pt x="4970" y="1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9"/>
            <p:cNvSpPr/>
            <p:nvPr/>
          </p:nvSpPr>
          <p:spPr>
            <a:xfrm>
              <a:off x="4515475" y="3998650"/>
              <a:ext cx="93900" cy="309750"/>
            </a:xfrm>
            <a:custGeom>
              <a:rect b="b" l="l" r="r" t="t"/>
              <a:pathLst>
                <a:path extrusionOk="0" h="12390" w="3756">
                  <a:moveTo>
                    <a:pt x="2766" y="1304"/>
                  </a:moveTo>
                  <a:cubicBezTo>
                    <a:pt x="2722" y="877"/>
                    <a:pt x="2677" y="450"/>
                    <a:pt x="2632" y="0"/>
                  </a:cubicBezTo>
                  <a:lnTo>
                    <a:pt x="1" y="292"/>
                  </a:lnTo>
                  <a:cubicBezTo>
                    <a:pt x="181" y="2541"/>
                    <a:pt x="361" y="4430"/>
                    <a:pt x="698" y="6476"/>
                  </a:cubicBezTo>
                  <a:cubicBezTo>
                    <a:pt x="900" y="7623"/>
                    <a:pt x="1395" y="11175"/>
                    <a:pt x="2002" y="11895"/>
                  </a:cubicBezTo>
                  <a:cubicBezTo>
                    <a:pt x="2182" y="12097"/>
                    <a:pt x="2542" y="12390"/>
                    <a:pt x="2946" y="12322"/>
                  </a:cubicBezTo>
                  <a:cubicBezTo>
                    <a:pt x="3621" y="12210"/>
                    <a:pt x="3756" y="11086"/>
                    <a:pt x="3733" y="10254"/>
                  </a:cubicBezTo>
                  <a:cubicBezTo>
                    <a:pt x="3733" y="9107"/>
                    <a:pt x="3284" y="5756"/>
                    <a:pt x="3171" y="4632"/>
                  </a:cubicBezTo>
                  <a:cubicBezTo>
                    <a:pt x="3036" y="3530"/>
                    <a:pt x="2901" y="2451"/>
                    <a:pt x="2766" y="13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9"/>
            <p:cNvSpPr/>
            <p:nvPr/>
          </p:nvSpPr>
          <p:spPr>
            <a:xfrm>
              <a:off x="4545825" y="3853600"/>
              <a:ext cx="27575" cy="80975"/>
            </a:xfrm>
            <a:custGeom>
              <a:rect b="b" l="l" r="r" t="t"/>
              <a:pathLst>
                <a:path extrusionOk="0" h="3239" w="1103">
                  <a:moveTo>
                    <a:pt x="541" y="3194"/>
                  </a:moveTo>
                  <a:cubicBezTo>
                    <a:pt x="226" y="2789"/>
                    <a:pt x="113" y="1935"/>
                    <a:pt x="46" y="1080"/>
                  </a:cubicBezTo>
                  <a:cubicBezTo>
                    <a:pt x="23" y="720"/>
                    <a:pt x="1" y="113"/>
                    <a:pt x="338" y="68"/>
                  </a:cubicBezTo>
                  <a:cubicBezTo>
                    <a:pt x="721" y="1"/>
                    <a:pt x="855" y="653"/>
                    <a:pt x="900" y="900"/>
                  </a:cubicBezTo>
                  <a:cubicBezTo>
                    <a:pt x="1058" y="1665"/>
                    <a:pt x="1103" y="2609"/>
                    <a:pt x="968" y="3104"/>
                  </a:cubicBezTo>
                  <a:cubicBezTo>
                    <a:pt x="878" y="3216"/>
                    <a:pt x="676" y="3239"/>
                    <a:pt x="541" y="3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9"/>
            <p:cNvSpPr/>
            <p:nvPr/>
          </p:nvSpPr>
          <p:spPr>
            <a:xfrm>
              <a:off x="4528975" y="3802450"/>
              <a:ext cx="34875" cy="45550"/>
            </a:xfrm>
            <a:custGeom>
              <a:rect b="b" l="l" r="r" t="t"/>
              <a:pathLst>
                <a:path extrusionOk="0" h="1822" w="1395">
                  <a:moveTo>
                    <a:pt x="945" y="1620"/>
                  </a:moveTo>
                  <a:cubicBezTo>
                    <a:pt x="135" y="1822"/>
                    <a:pt x="0" y="1"/>
                    <a:pt x="697" y="23"/>
                  </a:cubicBezTo>
                  <a:cubicBezTo>
                    <a:pt x="990" y="46"/>
                    <a:pt x="1395" y="900"/>
                    <a:pt x="1282" y="1327"/>
                  </a:cubicBezTo>
                  <a:cubicBezTo>
                    <a:pt x="1237" y="1485"/>
                    <a:pt x="1102" y="1575"/>
                    <a:pt x="945" y="16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9"/>
            <p:cNvSpPr/>
            <p:nvPr/>
          </p:nvSpPr>
          <p:spPr>
            <a:xfrm>
              <a:off x="4264200" y="3795150"/>
              <a:ext cx="175425" cy="552600"/>
            </a:xfrm>
            <a:custGeom>
              <a:rect b="b" l="l" r="r" t="t"/>
              <a:pathLst>
                <a:path extrusionOk="0" h="22104" w="7017">
                  <a:moveTo>
                    <a:pt x="5082" y="1529"/>
                  </a:moveTo>
                  <a:cubicBezTo>
                    <a:pt x="5577" y="4632"/>
                    <a:pt x="5937" y="7780"/>
                    <a:pt x="6252" y="11333"/>
                  </a:cubicBezTo>
                  <a:cubicBezTo>
                    <a:pt x="6387" y="12952"/>
                    <a:pt x="6611" y="14548"/>
                    <a:pt x="6656" y="16415"/>
                  </a:cubicBezTo>
                  <a:cubicBezTo>
                    <a:pt x="6701" y="17876"/>
                    <a:pt x="7016" y="20170"/>
                    <a:pt x="6432" y="21339"/>
                  </a:cubicBezTo>
                  <a:cubicBezTo>
                    <a:pt x="6274" y="21632"/>
                    <a:pt x="5937" y="22014"/>
                    <a:pt x="5577" y="22059"/>
                  </a:cubicBezTo>
                  <a:cubicBezTo>
                    <a:pt x="5060" y="22104"/>
                    <a:pt x="4610" y="21676"/>
                    <a:pt x="4385" y="21384"/>
                  </a:cubicBezTo>
                  <a:cubicBezTo>
                    <a:pt x="3643" y="20395"/>
                    <a:pt x="3418" y="18483"/>
                    <a:pt x="3194" y="16999"/>
                  </a:cubicBezTo>
                  <a:cubicBezTo>
                    <a:pt x="2474" y="12120"/>
                    <a:pt x="2137" y="6656"/>
                    <a:pt x="1372" y="1979"/>
                  </a:cubicBezTo>
                  <a:cubicBezTo>
                    <a:pt x="810" y="2001"/>
                    <a:pt x="23" y="2046"/>
                    <a:pt x="1" y="1462"/>
                  </a:cubicBezTo>
                  <a:cubicBezTo>
                    <a:pt x="1" y="877"/>
                    <a:pt x="1147" y="652"/>
                    <a:pt x="1934" y="472"/>
                  </a:cubicBezTo>
                  <a:cubicBezTo>
                    <a:pt x="2879" y="270"/>
                    <a:pt x="3801" y="113"/>
                    <a:pt x="4543" y="68"/>
                  </a:cubicBezTo>
                  <a:cubicBezTo>
                    <a:pt x="5352" y="23"/>
                    <a:pt x="6319" y="0"/>
                    <a:pt x="6342" y="585"/>
                  </a:cubicBezTo>
                  <a:cubicBezTo>
                    <a:pt x="6387" y="1147"/>
                    <a:pt x="5555" y="1372"/>
                    <a:pt x="5082" y="15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9"/>
            <p:cNvSpPr/>
            <p:nvPr/>
          </p:nvSpPr>
          <p:spPr>
            <a:xfrm>
              <a:off x="4338400" y="4023375"/>
              <a:ext cx="87725" cy="304150"/>
            </a:xfrm>
            <a:custGeom>
              <a:rect b="b" l="l" r="r" t="t"/>
              <a:pathLst>
                <a:path extrusionOk="0" h="12166" w="3509">
                  <a:moveTo>
                    <a:pt x="2744" y="2114"/>
                  </a:moveTo>
                  <a:cubicBezTo>
                    <a:pt x="2677" y="1395"/>
                    <a:pt x="2609" y="697"/>
                    <a:pt x="2542" y="0"/>
                  </a:cubicBezTo>
                  <a:lnTo>
                    <a:pt x="1" y="293"/>
                  </a:lnTo>
                  <a:cubicBezTo>
                    <a:pt x="203" y="2204"/>
                    <a:pt x="405" y="4138"/>
                    <a:pt x="675" y="5959"/>
                  </a:cubicBezTo>
                  <a:cubicBezTo>
                    <a:pt x="833" y="6971"/>
                    <a:pt x="1215" y="10996"/>
                    <a:pt x="1732" y="11671"/>
                  </a:cubicBezTo>
                  <a:cubicBezTo>
                    <a:pt x="1867" y="11873"/>
                    <a:pt x="2182" y="12165"/>
                    <a:pt x="2519" y="12120"/>
                  </a:cubicBezTo>
                  <a:cubicBezTo>
                    <a:pt x="2766" y="12098"/>
                    <a:pt x="2991" y="11850"/>
                    <a:pt x="3104" y="11648"/>
                  </a:cubicBezTo>
                  <a:cubicBezTo>
                    <a:pt x="3508" y="10861"/>
                    <a:pt x="3036" y="6566"/>
                    <a:pt x="3014" y="5554"/>
                  </a:cubicBezTo>
                  <a:cubicBezTo>
                    <a:pt x="2991" y="4295"/>
                    <a:pt x="2834" y="3216"/>
                    <a:pt x="2744" y="2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9"/>
            <p:cNvSpPr/>
            <p:nvPr/>
          </p:nvSpPr>
          <p:spPr>
            <a:xfrm>
              <a:off x="4321550" y="3906450"/>
              <a:ext cx="44425" cy="77600"/>
            </a:xfrm>
            <a:custGeom>
              <a:rect b="b" l="l" r="r" t="t"/>
              <a:pathLst>
                <a:path extrusionOk="0" h="3104" w="1777">
                  <a:moveTo>
                    <a:pt x="315" y="742"/>
                  </a:moveTo>
                  <a:cubicBezTo>
                    <a:pt x="1079" y="0"/>
                    <a:pt x="1776" y="2564"/>
                    <a:pt x="1012" y="2811"/>
                  </a:cubicBezTo>
                  <a:cubicBezTo>
                    <a:pt x="113" y="3103"/>
                    <a:pt x="0" y="1372"/>
                    <a:pt x="247" y="832"/>
                  </a:cubicBezTo>
                  <a:cubicBezTo>
                    <a:pt x="247" y="787"/>
                    <a:pt x="292" y="765"/>
                    <a:pt x="315" y="7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9"/>
            <p:cNvSpPr/>
            <p:nvPr/>
          </p:nvSpPr>
          <p:spPr>
            <a:xfrm>
              <a:off x="4326050" y="3991325"/>
              <a:ext cx="47225" cy="57925"/>
            </a:xfrm>
            <a:custGeom>
              <a:rect b="b" l="l" r="r" t="t"/>
              <a:pathLst>
                <a:path extrusionOk="0" h="2317" w="1889">
                  <a:moveTo>
                    <a:pt x="495" y="518"/>
                  </a:moveTo>
                  <a:cubicBezTo>
                    <a:pt x="1214" y="1"/>
                    <a:pt x="1889" y="2114"/>
                    <a:pt x="989" y="2227"/>
                  </a:cubicBezTo>
                  <a:cubicBezTo>
                    <a:pt x="315" y="2317"/>
                    <a:pt x="0" y="855"/>
                    <a:pt x="495" y="5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9"/>
            <p:cNvSpPr/>
            <p:nvPr/>
          </p:nvSpPr>
          <p:spPr>
            <a:xfrm>
              <a:off x="4184375" y="4160525"/>
              <a:ext cx="825250" cy="280550"/>
            </a:xfrm>
            <a:custGeom>
              <a:rect b="b" l="l" r="r" t="t"/>
              <a:pathLst>
                <a:path extrusionOk="0" h="11222" w="33010">
                  <a:moveTo>
                    <a:pt x="28085" y="2002"/>
                  </a:moveTo>
                  <a:cubicBezTo>
                    <a:pt x="28198" y="3126"/>
                    <a:pt x="28513" y="4026"/>
                    <a:pt x="28603" y="5173"/>
                  </a:cubicBezTo>
                  <a:cubicBezTo>
                    <a:pt x="29277" y="5128"/>
                    <a:pt x="30469" y="4970"/>
                    <a:pt x="31391" y="4880"/>
                  </a:cubicBezTo>
                  <a:cubicBezTo>
                    <a:pt x="31728" y="4858"/>
                    <a:pt x="32133" y="4768"/>
                    <a:pt x="32358" y="4858"/>
                  </a:cubicBezTo>
                  <a:cubicBezTo>
                    <a:pt x="32695" y="4993"/>
                    <a:pt x="33010" y="5915"/>
                    <a:pt x="32785" y="6409"/>
                  </a:cubicBezTo>
                  <a:cubicBezTo>
                    <a:pt x="32628" y="6792"/>
                    <a:pt x="31706" y="6904"/>
                    <a:pt x="31076" y="7017"/>
                  </a:cubicBezTo>
                  <a:cubicBezTo>
                    <a:pt x="27748" y="7579"/>
                    <a:pt x="24173" y="7826"/>
                    <a:pt x="20755" y="8253"/>
                  </a:cubicBezTo>
                  <a:cubicBezTo>
                    <a:pt x="15223" y="8928"/>
                    <a:pt x="10232" y="9985"/>
                    <a:pt x="4678" y="10637"/>
                  </a:cubicBezTo>
                  <a:cubicBezTo>
                    <a:pt x="4071" y="10704"/>
                    <a:pt x="3328" y="10817"/>
                    <a:pt x="2631" y="10929"/>
                  </a:cubicBezTo>
                  <a:cubicBezTo>
                    <a:pt x="2002" y="11019"/>
                    <a:pt x="878" y="11221"/>
                    <a:pt x="518" y="10974"/>
                  </a:cubicBezTo>
                  <a:cubicBezTo>
                    <a:pt x="248" y="10817"/>
                    <a:pt x="1" y="9692"/>
                    <a:pt x="293" y="9198"/>
                  </a:cubicBezTo>
                  <a:cubicBezTo>
                    <a:pt x="495" y="8860"/>
                    <a:pt x="1305" y="8860"/>
                    <a:pt x="1822" y="8793"/>
                  </a:cubicBezTo>
                  <a:cubicBezTo>
                    <a:pt x="2452" y="8703"/>
                    <a:pt x="3081" y="8635"/>
                    <a:pt x="3508" y="8568"/>
                  </a:cubicBezTo>
                  <a:cubicBezTo>
                    <a:pt x="3261" y="7579"/>
                    <a:pt x="3284" y="6342"/>
                    <a:pt x="3216" y="5195"/>
                  </a:cubicBezTo>
                  <a:cubicBezTo>
                    <a:pt x="2497" y="5285"/>
                    <a:pt x="1709" y="5645"/>
                    <a:pt x="990" y="5420"/>
                  </a:cubicBezTo>
                  <a:cubicBezTo>
                    <a:pt x="810" y="5105"/>
                    <a:pt x="788" y="4633"/>
                    <a:pt x="765" y="4161"/>
                  </a:cubicBezTo>
                  <a:cubicBezTo>
                    <a:pt x="1102" y="3734"/>
                    <a:pt x="1709" y="3689"/>
                    <a:pt x="2249" y="3621"/>
                  </a:cubicBezTo>
                  <a:cubicBezTo>
                    <a:pt x="3936" y="3374"/>
                    <a:pt x="5869" y="3104"/>
                    <a:pt x="7556" y="2879"/>
                  </a:cubicBezTo>
                  <a:cubicBezTo>
                    <a:pt x="9894" y="2564"/>
                    <a:pt x="12210" y="2137"/>
                    <a:pt x="14549" y="1800"/>
                  </a:cubicBezTo>
                  <a:cubicBezTo>
                    <a:pt x="16932" y="1463"/>
                    <a:pt x="19338" y="1193"/>
                    <a:pt x="21699" y="878"/>
                  </a:cubicBezTo>
                  <a:cubicBezTo>
                    <a:pt x="24128" y="563"/>
                    <a:pt x="26511" y="203"/>
                    <a:pt x="28940" y="46"/>
                  </a:cubicBezTo>
                  <a:cubicBezTo>
                    <a:pt x="29210" y="46"/>
                    <a:pt x="29727" y="1"/>
                    <a:pt x="29907" y="181"/>
                  </a:cubicBezTo>
                  <a:cubicBezTo>
                    <a:pt x="30154" y="428"/>
                    <a:pt x="30199" y="1193"/>
                    <a:pt x="29974" y="1507"/>
                  </a:cubicBezTo>
                  <a:cubicBezTo>
                    <a:pt x="29637" y="1980"/>
                    <a:pt x="28805" y="1867"/>
                    <a:pt x="28085" y="2002"/>
                  </a:cubicBezTo>
                  <a:close/>
                  <a:moveTo>
                    <a:pt x="27276" y="2092"/>
                  </a:moveTo>
                  <a:cubicBezTo>
                    <a:pt x="27253" y="2070"/>
                    <a:pt x="27253" y="2047"/>
                    <a:pt x="27231" y="2047"/>
                  </a:cubicBezTo>
                  <a:cubicBezTo>
                    <a:pt x="26579" y="2182"/>
                    <a:pt x="25859" y="2205"/>
                    <a:pt x="25207" y="2317"/>
                  </a:cubicBezTo>
                  <a:cubicBezTo>
                    <a:pt x="25342" y="3441"/>
                    <a:pt x="25544" y="4521"/>
                    <a:pt x="25702" y="5622"/>
                  </a:cubicBezTo>
                  <a:cubicBezTo>
                    <a:pt x="26421" y="5532"/>
                    <a:pt x="27051" y="5398"/>
                    <a:pt x="27748" y="5330"/>
                  </a:cubicBezTo>
                  <a:cubicBezTo>
                    <a:pt x="27546" y="4273"/>
                    <a:pt x="27366" y="3216"/>
                    <a:pt x="27276" y="2092"/>
                  </a:cubicBezTo>
                  <a:close/>
                  <a:moveTo>
                    <a:pt x="21385" y="2722"/>
                  </a:moveTo>
                  <a:cubicBezTo>
                    <a:pt x="21520" y="3936"/>
                    <a:pt x="21857" y="4948"/>
                    <a:pt x="22059" y="6095"/>
                  </a:cubicBezTo>
                  <a:cubicBezTo>
                    <a:pt x="23094" y="6050"/>
                    <a:pt x="24038" y="5870"/>
                    <a:pt x="25005" y="5735"/>
                  </a:cubicBezTo>
                  <a:cubicBezTo>
                    <a:pt x="24735" y="4723"/>
                    <a:pt x="24623" y="3509"/>
                    <a:pt x="24465" y="2384"/>
                  </a:cubicBezTo>
                  <a:lnTo>
                    <a:pt x="24398" y="2384"/>
                  </a:lnTo>
                  <a:cubicBezTo>
                    <a:pt x="23431" y="2519"/>
                    <a:pt x="22419" y="2632"/>
                    <a:pt x="21385" y="2722"/>
                  </a:cubicBezTo>
                  <a:close/>
                  <a:moveTo>
                    <a:pt x="18057" y="3104"/>
                  </a:moveTo>
                  <a:cubicBezTo>
                    <a:pt x="18169" y="4273"/>
                    <a:pt x="18349" y="5398"/>
                    <a:pt x="18461" y="6567"/>
                  </a:cubicBezTo>
                  <a:cubicBezTo>
                    <a:pt x="19428" y="6454"/>
                    <a:pt x="20350" y="6319"/>
                    <a:pt x="21295" y="6185"/>
                  </a:cubicBezTo>
                  <a:cubicBezTo>
                    <a:pt x="21092" y="5105"/>
                    <a:pt x="20867" y="4026"/>
                    <a:pt x="20777" y="2812"/>
                  </a:cubicBezTo>
                  <a:cubicBezTo>
                    <a:pt x="19833" y="2879"/>
                    <a:pt x="18956" y="3014"/>
                    <a:pt x="18057" y="3104"/>
                  </a:cubicBezTo>
                  <a:close/>
                  <a:moveTo>
                    <a:pt x="14122" y="3509"/>
                  </a:moveTo>
                  <a:cubicBezTo>
                    <a:pt x="14257" y="4678"/>
                    <a:pt x="14347" y="5892"/>
                    <a:pt x="14526" y="7039"/>
                  </a:cubicBezTo>
                  <a:cubicBezTo>
                    <a:pt x="15561" y="6882"/>
                    <a:pt x="16730" y="6837"/>
                    <a:pt x="17742" y="6634"/>
                  </a:cubicBezTo>
                  <a:cubicBezTo>
                    <a:pt x="17472" y="5600"/>
                    <a:pt x="17360" y="4431"/>
                    <a:pt x="17315" y="3171"/>
                  </a:cubicBezTo>
                  <a:lnTo>
                    <a:pt x="17247" y="3171"/>
                  </a:lnTo>
                  <a:cubicBezTo>
                    <a:pt x="16235" y="3306"/>
                    <a:pt x="15111" y="3351"/>
                    <a:pt x="14122" y="3509"/>
                  </a:cubicBezTo>
                  <a:close/>
                  <a:moveTo>
                    <a:pt x="10591" y="4026"/>
                  </a:moveTo>
                  <a:cubicBezTo>
                    <a:pt x="10681" y="5240"/>
                    <a:pt x="10794" y="6454"/>
                    <a:pt x="10996" y="7556"/>
                  </a:cubicBezTo>
                  <a:cubicBezTo>
                    <a:pt x="11963" y="7466"/>
                    <a:pt x="12840" y="7286"/>
                    <a:pt x="13784" y="7174"/>
                  </a:cubicBezTo>
                  <a:cubicBezTo>
                    <a:pt x="13515" y="6095"/>
                    <a:pt x="13312" y="4970"/>
                    <a:pt x="13357" y="3621"/>
                  </a:cubicBezTo>
                  <a:cubicBezTo>
                    <a:pt x="12390" y="3711"/>
                    <a:pt x="11491" y="3868"/>
                    <a:pt x="10591" y="4026"/>
                  </a:cubicBezTo>
                  <a:close/>
                  <a:moveTo>
                    <a:pt x="7084" y="4566"/>
                  </a:moveTo>
                  <a:cubicBezTo>
                    <a:pt x="7196" y="5712"/>
                    <a:pt x="7263" y="6882"/>
                    <a:pt x="7398" y="8006"/>
                  </a:cubicBezTo>
                  <a:cubicBezTo>
                    <a:pt x="8365" y="7938"/>
                    <a:pt x="9242" y="7759"/>
                    <a:pt x="10209" y="7669"/>
                  </a:cubicBezTo>
                  <a:cubicBezTo>
                    <a:pt x="10029" y="6769"/>
                    <a:pt x="9804" y="5735"/>
                    <a:pt x="9759" y="4723"/>
                  </a:cubicBezTo>
                  <a:cubicBezTo>
                    <a:pt x="9759" y="4543"/>
                    <a:pt x="9827" y="4183"/>
                    <a:pt x="9669" y="4161"/>
                  </a:cubicBezTo>
                  <a:cubicBezTo>
                    <a:pt x="8815" y="4296"/>
                    <a:pt x="7961" y="4431"/>
                    <a:pt x="7084" y="4566"/>
                  </a:cubicBezTo>
                  <a:close/>
                  <a:moveTo>
                    <a:pt x="4093" y="5038"/>
                  </a:moveTo>
                  <a:cubicBezTo>
                    <a:pt x="4228" y="6162"/>
                    <a:pt x="4408" y="7219"/>
                    <a:pt x="4453" y="8411"/>
                  </a:cubicBezTo>
                  <a:cubicBezTo>
                    <a:pt x="5150" y="8298"/>
                    <a:pt x="5914" y="8208"/>
                    <a:pt x="6611" y="8096"/>
                  </a:cubicBezTo>
                  <a:cubicBezTo>
                    <a:pt x="6432" y="7174"/>
                    <a:pt x="6319" y="6117"/>
                    <a:pt x="6229" y="5128"/>
                  </a:cubicBezTo>
                  <a:cubicBezTo>
                    <a:pt x="6229" y="4993"/>
                    <a:pt x="6229" y="4790"/>
                    <a:pt x="6139" y="4723"/>
                  </a:cubicBezTo>
                  <a:cubicBezTo>
                    <a:pt x="5442" y="4813"/>
                    <a:pt x="4790" y="4948"/>
                    <a:pt x="4093" y="50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8" name="Google Shape;1108;p59"/>
          <p:cNvSpPr/>
          <p:nvPr/>
        </p:nvSpPr>
        <p:spPr>
          <a:xfrm>
            <a:off x="1460186" y="737388"/>
            <a:ext cx="145768" cy="145768"/>
          </a:xfrm>
          <a:custGeom>
            <a:rect b="b" l="l" r="r" t="t"/>
            <a:pathLst>
              <a:path extrusionOk="0" fill="none" h="1546" w="1546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cap="rnd" cmpd="sng" w="193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59"/>
          <p:cNvSpPr/>
          <p:nvPr/>
        </p:nvSpPr>
        <p:spPr>
          <a:xfrm rot="2700000">
            <a:off x="5006286" y="4028573"/>
            <a:ext cx="208089" cy="208206"/>
          </a:xfrm>
          <a:custGeom>
            <a:rect b="b" l="l" r="r" t="t"/>
            <a:pathLst>
              <a:path extrusionOk="0" h="1770" w="1769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59"/>
          <p:cNvSpPr/>
          <p:nvPr/>
        </p:nvSpPr>
        <p:spPr>
          <a:xfrm rot="2700000">
            <a:off x="1880754" y="1080390"/>
            <a:ext cx="154764" cy="154852"/>
          </a:xfrm>
          <a:custGeom>
            <a:rect b="b" l="l" r="r" t="t"/>
            <a:pathLst>
              <a:path extrusionOk="0" h="1770" w="1769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59"/>
          <p:cNvSpPr/>
          <p:nvPr/>
        </p:nvSpPr>
        <p:spPr>
          <a:xfrm>
            <a:off x="5816454" y="3959933"/>
            <a:ext cx="350269" cy="345486"/>
          </a:xfrm>
          <a:custGeom>
            <a:rect b="b" l="l" r="r" t="t"/>
            <a:pathLst>
              <a:path extrusionOk="0" h="4190" w="4248">
                <a:moveTo>
                  <a:pt x="2119" y="1113"/>
                </a:moveTo>
                <a:cubicBezTo>
                  <a:pt x="2620" y="1113"/>
                  <a:pt x="3102" y="1505"/>
                  <a:pt x="3102" y="2102"/>
                </a:cubicBezTo>
                <a:cubicBezTo>
                  <a:pt x="3102" y="2638"/>
                  <a:pt x="2667" y="3073"/>
                  <a:pt x="2131" y="3073"/>
                </a:cubicBezTo>
                <a:cubicBezTo>
                  <a:pt x="1247" y="3073"/>
                  <a:pt x="812" y="2015"/>
                  <a:pt x="1435" y="1406"/>
                </a:cubicBezTo>
                <a:cubicBezTo>
                  <a:pt x="1633" y="1204"/>
                  <a:pt x="1878" y="1113"/>
                  <a:pt x="2119" y="1113"/>
                </a:cubicBezTo>
                <a:close/>
                <a:moveTo>
                  <a:pt x="1522" y="0"/>
                </a:moveTo>
                <a:lnTo>
                  <a:pt x="1522" y="362"/>
                </a:lnTo>
                <a:cubicBezTo>
                  <a:pt x="1522" y="464"/>
                  <a:pt x="1464" y="565"/>
                  <a:pt x="1377" y="609"/>
                </a:cubicBezTo>
                <a:cubicBezTo>
                  <a:pt x="1319" y="638"/>
                  <a:pt x="1261" y="667"/>
                  <a:pt x="1218" y="696"/>
                </a:cubicBezTo>
                <a:cubicBezTo>
                  <a:pt x="1169" y="728"/>
                  <a:pt x="1111" y="747"/>
                  <a:pt x="1052" y="747"/>
                </a:cubicBezTo>
                <a:cubicBezTo>
                  <a:pt x="1005" y="747"/>
                  <a:pt x="958" y="736"/>
                  <a:pt x="913" y="710"/>
                </a:cubicBezTo>
                <a:lnTo>
                  <a:pt x="609" y="522"/>
                </a:lnTo>
                <a:lnTo>
                  <a:pt x="0" y="1566"/>
                </a:lnTo>
                <a:lnTo>
                  <a:pt x="319" y="1740"/>
                </a:lnTo>
                <a:cubicBezTo>
                  <a:pt x="421" y="1798"/>
                  <a:pt x="464" y="1899"/>
                  <a:pt x="464" y="2001"/>
                </a:cubicBezTo>
                <a:lnTo>
                  <a:pt x="464" y="2087"/>
                </a:lnTo>
                <a:lnTo>
                  <a:pt x="464" y="2189"/>
                </a:lnTo>
                <a:cubicBezTo>
                  <a:pt x="464" y="2290"/>
                  <a:pt x="421" y="2392"/>
                  <a:pt x="319" y="2450"/>
                </a:cubicBezTo>
                <a:lnTo>
                  <a:pt x="0" y="2624"/>
                </a:lnTo>
                <a:lnTo>
                  <a:pt x="609" y="3653"/>
                </a:lnTo>
                <a:lnTo>
                  <a:pt x="913" y="3479"/>
                </a:lnTo>
                <a:cubicBezTo>
                  <a:pt x="958" y="3454"/>
                  <a:pt x="1005" y="3442"/>
                  <a:pt x="1052" y="3442"/>
                </a:cubicBezTo>
                <a:cubicBezTo>
                  <a:pt x="1111" y="3442"/>
                  <a:pt x="1169" y="3461"/>
                  <a:pt x="1218" y="3494"/>
                </a:cubicBezTo>
                <a:cubicBezTo>
                  <a:pt x="1261" y="3523"/>
                  <a:pt x="1319" y="3552"/>
                  <a:pt x="1377" y="3581"/>
                </a:cubicBezTo>
                <a:cubicBezTo>
                  <a:pt x="1464" y="3624"/>
                  <a:pt x="1522" y="3726"/>
                  <a:pt x="1522" y="3827"/>
                </a:cubicBezTo>
                <a:lnTo>
                  <a:pt x="1522" y="4189"/>
                </a:lnTo>
                <a:lnTo>
                  <a:pt x="2725" y="4189"/>
                </a:lnTo>
                <a:lnTo>
                  <a:pt x="2725" y="3827"/>
                </a:lnTo>
                <a:cubicBezTo>
                  <a:pt x="2725" y="3726"/>
                  <a:pt x="2783" y="3624"/>
                  <a:pt x="2885" y="3581"/>
                </a:cubicBezTo>
                <a:cubicBezTo>
                  <a:pt x="2928" y="3552"/>
                  <a:pt x="2986" y="3523"/>
                  <a:pt x="3030" y="3494"/>
                </a:cubicBezTo>
                <a:cubicBezTo>
                  <a:pt x="3079" y="3461"/>
                  <a:pt x="3137" y="3442"/>
                  <a:pt x="3196" y="3442"/>
                </a:cubicBezTo>
                <a:cubicBezTo>
                  <a:pt x="3242" y="3442"/>
                  <a:pt x="3290" y="3454"/>
                  <a:pt x="3334" y="3479"/>
                </a:cubicBezTo>
                <a:lnTo>
                  <a:pt x="3653" y="3653"/>
                </a:lnTo>
                <a:lnTo>
                  <a:pt x="4247" y="2624"/>
                </a:lnTo>
                <a:lnTo>
                  <a:pt x="3928" y="2450"/>
                </a:lnTo>
                <a:cubicBezTo>
                  <a:pt x="3827" y="2392"/>
                  <a:pt x="3784" y="2290"/>
                  <a:pt x="3784" y="2189"/>
                </a:cubicBezTo>
                <a:lnTo>
                  <a:pt x="3784" y="2102"/>
                </a:lnTo>
                <a:lnTo>
                  <a:pt x="3784" y="2001"/>
                </a:lnTo>
                <a:cubicBezTo>
                  <a:pt x="3784" y="1899"/>
                  <a:pt x="3827" y="1798"/>
                  <a:pt x="3928" y="1740"/>
                </a:cubicBezTo>
                <a:lnTo>
                  <a:pt x="4247" y="1566"/>
                </a:lnTo>
                <a:lnTo>
                  <a:pt x="3653" y="522"/>
                </a:lnTo>
                <a:lnTo>
                  <a:pt x="3334" y="710"/>
                </a:lnTo>
                <a:cubicBezTo>
                  <a:pt x="3290" y="736"/>
                  <a:pt x="3242" y="747"/>
                  <a:pt x="3196" y="747"/>
                </a:cubicBezTo>
                <a:cubicBezTo>
                  <a:pt x="3137" y="747"/>
                  <a:pt x="3079" y="728"/>
                  <a:pt x="3030" y="696"/>
                </a:cubicBezTo>
                <a:cubicBezTo>
                  <a:pt x="2986" y="667"/>
                  <a:pt x="2928" y="638"/>
                  <a:pt x="2885" y="609"/>
                </a:cubicBezTo>
                <a:cubicBezTo>
                  <a:pt x="2783" y="565"/>
                  <a:pt x="2725" y="464"/>
                  <a:pt x="2725" y="362"/>
                </a:cubicBezTo>
                <a:lnTo>
                  <a:pt x="2725" y="0"/>
                </a:lnTo>
                <a:close/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59"/>
          <p:cNvSpPr/>
          <p:nvPr/>
        </p:nvSpPr>
        <p:spPr>
          <a:xfrm>
            <a:off x="5769149" y="654703"/>
            <a:ext cx="665151" cy="661225"/>
          </a:xfrm>
          <a:custGeom>
            <a:rect b="b" l="l" r="r" t="t"/>
            <a:pathLst>
              <a:path extrusionOk="0" h="9094" w="9148">
                <a:moveTo>
                  <a:pt x="4561" y="2153"/>
                </a:moveTo>
                <a:cubicBezTo>
                  <a:pt x="4628" y="2153"/>
                  <a:pt x="4697" y="2157"/>
                  <a:pt x="4770" y="2164"/>
                </a:cubicBezTo>
                <a:cubicBezTo>
                  <a:pt x="4799" y="2164"/>
                  <a:pt x="4828" y="2164"/>
                  <a:pt x="4871" y="2179"/>
                </a:cubicBezTo>
                <a:lnTo>
                  <a:pt x="4972" y="2193"/>
                </a:lnTo>
                <a:cubicBezTo>
                  <a:pt x="5001" y="2193"/>
                  <a:pt x="5030" y="2193"/>
                  <a:pt x="5074" y="2208"/>
                </a:cubicBezTo>
                <a:cubicBezTo>
                  <a:pt x="5146" y="2222"/>
                  <a:pt x="5233" y="2251"/>
                  <a:pt x="5320" y="2280"/>
                </a:cubicBezTo>
                <a:lnTo>
                  <a:pt x="5393" y="2295"/>
                </a:lnTo>
                <a:cubicBezTo>
                  <a:pt x="5494" y="2338"/>
                  <a:pt x="5610" y="2382"/>
                  <a:pt x="5712" y="2440"/>
                </a:cubicBezTo>
                <a:cubicBezTo>
                  <a:pt x="5755" y="2469"/>
                  <a:pt x="5784" y="2483"/>
                  <a:pt x="5813" y="2498"/>
                </a:cubicBezTo>
                <a:cubicBezTo>
                  <a:pt x="5842" y="2527"/>
                  <a:pt x="5886" y="2541"/>
                  <a:pt x="5915" y="2570"/>
                </a:cubicBezTo>
                <a:lnTo>
                  <a:pt x="6002" y="2628"/>
                </a:lnTo>
                <a:lnTo>
                  <a:pt x="6016" y="2643"/>
                </a:lnTo>
                <a:cubicBezTo>
                  <a:pt x="6045" y="2657"/>
                  <a:pt x="6074" y="2686"/>
                  <a:pt x="6103" y="2715"/>
                </a:cubicBezTo>
                <a:cubicBezTo>
                  <a:pt x="6132" y="2730"/>
                  <a:pt x="6161" y="2759"/>
                  <a:pt x="6190" y="2788"/>
                </a:cubicBezTo>
                <a:cubicBezTo>
                  <a:pt x="6248" y="2845"/>
                  <a:pt x="6306" y="2903"/>
                  <a:pt x="6364" y="2961"/>
                </a:cubicBezTo>
                <a:cubicBezTo>
                  <a:pt x="6379" y="2990"/>
                  <a:pt x="6408" y="3005"/>
                  <a:pt x="6422" y="3034"/>
                </a:cubicBezTo>
                <a:cubicBezTo>
                  <a:pt x="6466" y="3077"/>
                  <a:pt x="6495" y="3121"/>
                  <a:pt x="6524" y="3164"/>
                </a:cubicBezTo>
                <a:lnTo>
                  <a:pt x="6567" y="3222"/>
                </a:lnTo>
                <a:cubicBezTo>
                  <a:pt x="6625" y="3309"/>
                  <a:pt x="6668" y="3382"/>
                  <a:pt x="6712" y="3469"/>
                </a:cubicBezTo>
                <a:cubicBezTo>
                  <a:pt x="6726" y="3498"/>
                  <a:pt x="6741" y="3527"/>
                  <a:pt x="6755" y="3556"/>
                </a:cubicBezTo>
                <a:lnTo>
                  <a:pt x="6770" y="3570"/>
                </a:lnTo>
                <a:cubicBezTo>
                  <a:pt x="6784" y="3614"/>
                  <a:pt x="6799" y="3643"/>
                  <a:pt x="6813" y="3686"/>
                </a:cubicBezTo>
                <a:lnTo>
                  <a:pt x="6813" y="3701"/>
                </a:lnTo>
                <a:cubicBezTo>
                  <a:pt x="6828" y="3730"/>
                  <a:pt x="6828" y="3759"/>
                  <a:pt x="6842" y="3788"/>
                </a:cubicBezTo>
                <a:cubicBezTo>
                  <a:pt x="6857" y="3802"/>
                  <a:pt x="6857" y="3817"/>
                  <a:pt x="6857" y="3846"/>
                </a:cubicBezTo>
                <a:cubicBezTo>
                  <a:pt x="6886" y="3918"/>
                  <a:pt x="6900" y="3991"/>
                  <a:pt x="6929" y="4078"/>
                </a:cubicBezTo>
                <a:cubicBezTo>
                  <a:pt x="6929" y="4107"/>
                  <a:pt x="6929" y="4121"/>
                  <a:pt x="6944" y="4150"/>
                </a:cubicBezTo>
                <a:cubicBezTo>
                  <a:pt x="6944" y="4208"/>
                  <a:pt x="6958" y="4266"/>
                  <a:pt x="6973" y="4324"/>
                </a:cubicBezTo>
                <a:cubicBezTo>
                  <a:pt x="6973" y="4382"/>
                  <a:pt x="6973" y="4498"/>
                  <a:pt x="6973" y="4585"/>
                </a:cubicBezTo>
                <a:cubicBezTo>
                  <a:pt x="6973" y="4657"/>
                  <a:pt x="6987" y="4701"/>
                  <a:pt x="6987" y="4788"/>
                </a:cubicBezTo>
                <a:cubicBezTo>
                  <a:pt x="6987" y="4788"/>
                  <a:pt x="6987" y="4802"/>
                  <a:pt x="6987" y="4802"/>
                </a:cubicBezTo>
                <a:lnTo>
                  <a:pt x="6973" y="4933"/>
                </a:lnTo>
                <a:cubicBezTo>
                  <a:pt x="6973" y="4976"/>
                  <a:pt x="6958" y="5005"/>
                  <a:pt x="6944" y="5049"/>
                </a:cubicBezTo>
                <a:cubicBezTo>
                  <a:pt x="6929" y="5136"/>
                  <a:pt x="6900" y="5208"/>
                  <a:pt x="6871" y="5295"/>
                </a:cubicBezTo>
                <a:cubicBezTo>
                  <a:pt x="6857" y="5339"/>
                  <a:pt x="6842" y="5382"/>
                  <a:pt x="6828" y="5426"/>
                </a:cubicBezTo>
                <a:cubicBezTo>
                  <a:pt x="6813" y="5484"/>
                  <a:pt x="6799" y="5513"/>
                  <a:pt x="6770" y="5556"/>
                </a:cubicBezTo>
                <a:lnTo>
                  <a:pt x="6726" y="5643"/>
                </a:lnTo>
                <a:cubicBezTo>
                  <a:pt x="6697" y="5716"/>
                  <a:pt x="6639" y="5788"/>
                  <a:pt x="6596" y="5861"/>
                </a:cubicBezTo>
                <a:lnTo>
                  <a:pt x="6553" y="5919"/>
                </a:lnTo>
                <a:cubicBezTo>
                  <a:pt x="6553" y="5933"/>
                  <a:pt x="6553" y="5948"/>
                  <a:pt x="6538" y="5948"/>
                </a:cubicBezTo>
                <a:lnTo>
                  <a:pt x="6495" y="6020"/>
                </a:lnTo>
                <a:lnTo>
                  <a:pt x="6422" y="6093"/>
                </a:lnTo>
                <a:cubicBezTo>
                  <a:pt x="6379" y="6151"/>
                  <a:pt x="6335" y="6194"/>
                  <a:pt x="6292" y="6237"/>
                </a:cubicBezTo>
                <a:cubicBezTo>
                  <a:pt x="6263" y="6266"/>
                  <a:pt x="6248" y="6281"/>
                  <a:pt x="6219" y="6310"/>
                </a:cubicBezTo>
                <a:lnTo>
                  <a:pt x="6161" y="6368"/>
                </a:lnTo>
                <a:lnTo>
                  <a:pt x="6060" y="6440"/>
                </a:lnTo>
                <a:cubicBezTo>
                  <a:pt x="5973" y="6513"/>
                  <a:pt x="5900" y="6571"/>
                  <a:pt x="5813" y="6614"/>
                </a:cubicBezTo>
                <a:lnTo>
                  <a:pt x="5726" y="6672"/>
                </a:lnTo>
                <a:lnTo>
                  <a:pt x="5625" y="6716"/>
                </a:lnTo>
                <a:lnTo>
                  <a:pt x="5538" y="6759"/>
                </a:lnTo>
                <a:lnTo>
                  <a:pt x="5378" y="6817"/>
                </a:lnTo>
                <a:cubicBezTo>
                  <a:pt x="5349" y="6832"/>
                  <a:pt x="5306" y="6846"/>
                  <a:pt x="5277" y="6846"/>
                </a:cubicBezTo>
                <a:cubicBezTo>
                  <a:pt x="5219" y="6875"/>
                  <a:pt x="5146" y="6890"/>
                  <a:pt x="5088" y="6904"/>
                </a:cubicBezTo>
                <a:cubicBezTo>
                  <a:pt x="5045" y="6904"/>
                  <a:pt x="5016" y="6919"/>
                  <a:pt x="4987" y="6919"/>
                </a:cubicBezTo>
                <a:cubicBezTo>
                  <a:pt x="4944" y="6933"/>
                  <a:pt x="4915" y="6933"/>
                  <a:pt x="4886" y="6933"/>
                </a:cubicBezTo>
                <a:cubicBezTo>
                  <a:pt x="4763" y="6944"/>
                  <a:pt x="4640" y="6954"/>
                  <a:pt x="4517" y="6954"/>
                </a:cubicBezTo>
                <a:cubicBezTo>
                  <a:pt x="4466" y="6954"/>
                  <a:pt x="4415" y="6952"/>
                  <a:pt x="4364" y="6948"/>
                </a:cubicBezTo>
                <a:cubicBezTo>
                  <a:pt x="4335" y="6948"/>
                  <a:pt x="4306" y="6933"/>
                  <a:pt x="4277" y="6933"/>
                </a:cubicBezTo>
                <a:cubicBezTo>
                  <a:pt x="4233" y="6933"/>
                  <a:pt x="4204" y="6933"/>
                  <a:pt x="4175" y="6919"/>
                </a:cubicBezTo>
                <a:cubicBezTo>
                  <a:pt x="4132" y="6919"/>
                  <a:pt x="4103" y="6904"/>
                  <a:pt x="4074" y="6904"/>
                </a:cubicBezTo>
                <a:cubicBezTo>
                  <a:pt x="3958" y="6875"/>
                  <a:pt x="3842" y="6846"/>
                  <a:pt x="3726" y="6803"/>
                </a:cubicBezTo>
                <a:cubicBezTo>
                  <a:pt x="3697" y="6788"/>
                  <a:pt x="3668" y="6788"/>
                  <a:pt x="3624" y="6774"/>
                </a:cubicBezTo>
                <a:lnTo>
                  <a:pt x="3523" y="6730"/>
                </a:lnTo>
                <a:lnTo>
                  <a:pt x="3508" y="6730"/>
                </a:lnTo>
                <a:cubicBezTo>
                  <a:pt x="3479" y="6716"/>
                  <a:pt x="3450" y="6701"/>
                  <a:pt x="3407" y="6687"/>
                </a:cubicBezTo>
                <a:cubicBezTo>
                  <a:pt x="3349" y="6643"/>
                  <a:pt x="3277" y="6600"/>
                  <a:pt x="3219" y="6556"/>
                </a:cubicBezTo>
                <a:cubicBezTo>
                  <a:pt x="3175" y="6542"/>
                  <a:pt x="3146" y="6527"/>
                  <a:pt x="3117" y="6498"/>
                </a:cubicBezTo>
                <a:lnTo>
                  <a:pt x="3045" y="6440"/>
                </a:lnTo>
                <a:cubicBezTo>
                  <a:pt x="3001" y="6411"/>
                  <a:pt x="2972" y="6368"/>
                  <a:pt x="2929" y="6339"/>
                </a:cubicBezTo>
                <a:cubicBezTo>
                  <a:pt x="2900" y="6310"/>
                  <a:pt x="2871" y="6281"/>
                  <a:pt x="2827" y="6237"/>
                </a:cubicBezTo>
                <a:lnTo>
                  <a:pt x="2755" y="6151"/>
                </a:lnTo>
                <a:cubicBezTo>
                  <a:pt x="2653" y="6049"/>
                  <a:pt x="2581" y="5933"/>
                  <a:pt x="2494" y="5817"/>
                </a:cubicBezTo>
                <a:cubicBezTo>
                  <a:pt x="2479" y="5774"/>
                  <a:pt x="2465" y="5745"/>
                  <a:pt x="2436" y="5716"/>
                </a:cubicBezTo>
                <a:cubicBezTo>
                  <a:pt x="2421" y="5672"/>
                  <a:pt x="2392" y="5629"/>
                  <a:pt x="2378" y="5600"/>
                </a:cubicBezTo>
                <a:cubicBezTo>
                  <a:pt x="2363" y="5556"/>
                  <a:pt x="2363" y="5556"/>
                  <a:pt x="2349" y="5527"/>
                </a:cubicBezTo>
                <a:cubicBezTo>
                  <a:pt x="2349" y="5513"/>
                  <a:pt x="2334" y="5498"/>
                  <a:pt x="2334" y="5484"/>
                </a:cubicBezTo>
                <a:cubicBezTo>
                  <a:pt x="2334" y="5469"/>
                  <a:pt x="2320" y="5440"/>
                  <a:pt x="2305" y="5426"/>
                </a:cubicBezTo>
                <a:cubicBezTo>
                  <a:pt x="2305" y="5397"/>
                  <a:pt x="2291" y="5368"/>
                  <a:pt x="2276" y="5339"/>
                </a:cubicBezTo>
                <a:cubicBezTo>
                  <a:pt x="2276" y="5339"/>
                  <a:pt x="2276" y="5324"/>
                  <a:pt x="2276" y="5310"/>
                </a:cubicBezTo>
                <a:cubicBezTo>
                  <a:pt x="2262" y="5281"/>
                  <a:pt x="2247" y="5252"/>
                  <a:pt x="2247" y="5223"/>
                </a:cubicBezTo>
                <a:cubicBezTo>
                  <a:pt x="2233" y="5165"/>
                  <a:pt x="2218" y="5121"/>
                  <a:pt x="2204" y="5063"/>
                </a:cubicBezTo>
                <a:cubicBezTo>
                  <a:pt x="2204" y="5034"/>
                  <a:pt x="2189" y="5005"/>
                  <a:pt x="2189" y="4976"/>
                </a:cubicBezTo>
                <a:cubicBezTo>
                  <a:pt x="2175" y="4918"/>
                  <a:pt x="2160" y="4860"/>
                  <a:pt x="2160" y="4802"/>
                </a:cubicBezTo>
                <a:cubicBezTo>
                  <a:pt x="2160" y="4730"/>
                  <a:pt x="2146" y="4643"/>
                  <a:pt x="2146" y="4556"/>
                </a:cubicBezTo>
                <a:cubicBezTo>
                  <a:pt x="2146" y="4484"/>
                  <a:pt x="2160" y="4397"/>
                  <a:pt x="2160" y="4310"/>
                </a:cubicBezTo>
                <a:cubicBezTo>
                  <a:pt x="2160" y="4310"/>
                  <a:pt x="2160" y="4295"/>
                  <a:pt x="2160" y="4295"/>
                </a:cubicBezTo>
                <a:cubicBezTo>
                  <a:pt x="2160" y="4252"/>
                  <a:pt x="2175" y="4208"/>
                  <a:pt x="2175" y="4179"/>
                </a:cubicBezTo>
                <a:cubicBezTo>
                  <a:pt x="2189" y="4136"/>
                  <a:pt x="2189" y="4092"/>
                  <a:pt x="2204" y="4049"/>
                </a:cubicBezTo>
                <a:cubicBezTo>
                  <a:pt x="2218" y="3962"/>
                  <a:pt x="2247" y="3889"/>
                  <a:pt x="2262" y="3802"/>
                </a:cubicBezTo>
                <a:lnTo>
                  <a:pt x="2305" y="3715"/>
                </a:lnTo>
                <a:cubicBezTo>
                  <a:pt x="2305" y="3686"/>
                  <a:pt x="2320" y="3657"/>
                  <a:pt x="2334" y="3643"/>
                </a:cubicBezTo>
                <a:cubicBezTo>
                  <a:pt x="2334" y="3614"/>
                  <a:pt x="2349" y="3599"/>
                  <a:pt x="2349" y="3585"/>
                </a:cubicBezTo>
                <a:cubicBezTo>
                  <a:pt x="2363" y="3570"/>
                  <a:pt x="2378" y="3541"/>
                  <a:pt x="2378" y="3527"/>
                </a:cubicBezTo>
                <a:cubicBezTo>
                  <a:pt x="2407" y="3454"/>
                  <a:pt x="2450" y="3396"/>
                  <a:pt x="2479" y="3338"/>
                </a:cubicBezTo>
                <a:lnTo>
                  <a:pt x="2537" y="3251"/>
                </a:lnTo>
                <a:lnTo>
                  <a:pt x="2581" y="3179"/>
                </a:lnTo>
                <a:cubicBezTo>
                  <a:pt x="2610" y="3135"/>
                  <a:pt x="2639" y="3106"/>
                  <a:pt x="2668" y="3077"/>
                </a:cubicBezTo>
                <a:cubicBezTo>
                  <a:pt x="2697" y="3034"/>
                  <a:pt x="2711" y="3005"/>
                  <a:pt x="2740" y="2976"/>
                </a:cubicBezTo>
                <a:cubicBezTo>
                  <a:pt x="2769" y="2947"/>
                  <a:pt x="2798" y="2918"/>
                  <a:pt x="2827" y="2874"/>
                </a:cubicBezTo>
                <a:cubicBezTo>
                  <a:pt x="2987" y="2730"/>
                  <a:pt x="3146" y="2599"/>
                  <a:pt x="3334" y="2483"/>
                </a:cubicBezTo>
                <a:lnTo>
                  <a:pt x="3421" y="2440"/>
                </a:lnTo>
                <a:lnTo>
                  <a:pt x="3508" y="2396"/>
                </a:lnTo>
                <a:lnTo>
                  <a:pt x="3610" y="2353"/>
                </a:lnTo>
                <a:cubicBezTo>
                  <a:pt x="3653" y="2324"/>
                  <a:pt x="3711" y="2309"/>
                  <a:pt x="3769" y="2280"/>
                </a:cubicBezTo>
                <a:cubicBezTo>
                  <a:pt x="3798" y="2266"/>
                  <a:pt x="3827" y="2266"/>
                  <a:pt x="3856" y="2251"/>
                </a:cubicBezTo>
                <a:lnTo>
                  <a:pt x="3958" y="2222"/>
                </a:lnTo>
                <a:cubicBezTo>
                  <a:pt x="4016" y="2208"/>
                  <a:pt x="4088" y="2193"/>
                  <a:pt x="4161" y="2193"/>
                </a:cubicBezTo>
                <a:lnTo>
                  <a:pt x="4262" y="2179"/>
                </a:lnTo>
                <a:lnTo>
                  <a:pt x="4364" y="2164"/>
                </a:lnTo>
                <a:cubicBezTo>
                  <a:pt x="4429" y="2157"/>
                  <a:pt x="4494" y="2153"/>
                  <a:pt x="4561" y="2153"/>
                </a:cubicBezTo>
                <a:close/>
                <a:moveTo>
                  <a:pt x="4588" y="1"/>
                </a:moveTo>
                <a:cubicBezTo>
                  <a:pt x="4422" y="1"/>
                  <a:pt x="4255" y="12"/>
                  <a:pt x="4088" y="33"/>
                </a:cubicBezTo>
                <a:cubicBezTo>
                  <a:pt x="3827" y="62"/>
                  <a:pt x="3624" y="309"/>
                  <a:pt x="3653" y="570"/>
                </a:cubicBezTo>
                <a:lnTo>
                  <a:pt x="3653" y="613"/>
                </a:lnTo>
                <a:cubicBezTo>
                  <a:pt x="3653" y="642"/>
                  <a:pt x="3653" y="657"/>
                  <a:pt x="3653" y="686"/>
                </a:cubicBezTo>
                <a:cubicBezTo>
                  <a:pt x="3653" y="874"/>
                  <a:pt x="3552" y="1048"/>
                  <a:pt x="3378" y="1135"/>
                </a:cubicBezTo>
                <a:lnTo>
                  <a:pt x="3334" y="1149"/>
                </a:lnTo>
                <a:lnTo>
                  <a:pt x="3190" y="1207"/>
                </a:lnTo>
                <a:lnTo>
                  <a:pt x="3059" y="1265"/>
                </a:lnTo>
                <a:lnTo>
                  <a:pt x="3030" y="1280"/>
                </a:lnTo>
                <a:cubicBezTo>
                  <a:pt x="2964" y="1306"/>
                  <a:pt x="2895" y="1319"/>
                  <a:pt x="2827" y="1319"/>
                </a:cubicBezTo>
                <a:cubicBezTo>
                  <a:pt x="2673" y="1319"/>
                  <a:pt x="2526" y="1252"/>
                  <a:pt x="2436" y="1121"/>
                </a:cubicBezTo>
                <a:cubicBezTo>
                  <a:pt x="2336" y="985"/>
                  <a:pt x="2185" y="917"/>
                  <a:pt x="2030" y="917"/>
                </a:cubicBezTo>
                <a:cubicBezTo>
                  <a:pt x="1937" y="917"/>
                  <a:pt x="1841" y="941"/>
                  <a:pt x="1754" y="990"/>
                </a:cubicBezTo>
                <a:lnTo>
                  <a:pt x="1711" y="1019"/>
                </a:lnTo>
                <a:cubicBezTo>
                  <a:pt x="1465" y="1222"/>
                  <a:pt x="1233" y="1454"/>
                  <a:pt x="1030" y="1715"/>
                </a:cubicBezTo>
                <a:cubicBezTo>
                  <a:pt x="928" y="1845"/>
                  <a:pt x="885" y="2005"/>
                  <a:pt x="943" y="2164"/>
                </a:cubicBezTo>
                <a:cubicBezTo>
                  <a:pt x="957" y="2208"/>
                  <a:pt x="972" y="2251"/>
                  <a:pt x="1001" y="2295"/>
                </a:cubicBezTo>
                <a:cubicBezTo>
                  <a:pt x="1015" y="2324"/>
                  <a:pt x="1044" y="2367"/>
                  <a:pt x="1073" y="2382"/>
                </a:cubicBezTo>
                <a:lnTo>
                  <a:pt x="1117" y="2425"/>
                </a:lnTo>
                <a:cubicBezTo>
                  <a:pt x="1305" y="2570"/>
                  <a:pt x="1378" y="2817"/>
                  <a:pt x="1276" y="3034"/>
                </a:cubicBezTo>
                <a:cubicBezTo>
                  <a:pt x="1233" y="3135"/>
                  <a:pt x="1189" y="3237"/>
                  <a:pt x="1146" y="3338"/>
                </a:cubicBezTo>
                <a:cubicBezTo>
                  <a:pt x="1131" y="3396"/>
                  <a:pt x="1102" y="3454"/>
                  <a:pt x="1059" y="3498"/>
                </a:cubicBezTo>
                <a:cubicBezTo>
                  <a:pt x="1030" y="3527"/>
                  <a:pt x="1001" y="3541"/>
                  <a:pt x="972" y="3570"/>
                </a:cubicBezTo>
                <a:cubicBezTo>
                  <a:pt x="943" y="3585"/>
                  <a:pt x="899" y="3599"/>
                  <a:pt x="870" y="3614"/>
                </a:cubicBezTo>
                <a:cubicBezTo>
                  <a:pt x="841" y="3628"/>
                  <a:pt x="827" y="3643"/>
                  <a:pt x="798" y="3643"/>
                </a:cubicBezTo>
                <a:cubicBezTo>
                  <a:pt x="769" y="3650"/>
                  <a:pt x="740" y="3654"/>
                  <a:pt x="711" y="3654"/>
                </a:cubicBezTo>
                <a:cubicBezTo>
                  <a:pt x="682" y="3654"/>
                  <a:pt x="653" y="3650"/>
                  <a:pt x="624" y="3643"/>
                </a:cubicBezTo>
                <a:lnTo>
                  <a:pt x="450" y="3643"/>
                </a:lnTo>
                <a:cubicBezTo>
                  <a:pt x="232" y="3686"/>
                  <a:pt x="73" y="3860"/>
                  <a:pt x="44" y="4078"/>
                </a:cubicBezTo>
                <a:cubicBezTo>
                  <a:pt x="0" y="4397"/>
                  <a:pt x="0" y="4730"/>
                  <a:pt x="44" y="5049"/>
                </a:cubicBezTo>
                <a:cubicBezTo>
                  <a:pt x="70" y="5305"/>
                  <a:pt x="277" y="5494"/>
                  <a:pt x="525" y="5494"/>
                </a:cubicBezTo>
                <a:cubicBezTo>
                  <a:pt x="557" y="5494"/>
                  <a:pt x="590" y="5490"/>
                  <a:pt x="624" y="5484"/>
                </a:cubicBezTo>
                <a:lnTo>
                  <a:pt x="696" y="5484"/>
                </a:lnTo>
                <a:cubicBezTo>
                  <a:pt x="798" y="5484"/>
                  <a:pt x="885" y="5527"/>
                  <a:pt x="972" y="5571"/>
                </a:cubicBezTo>
                <a:cubicBezTo>
                  <a:pt x="1001" y="5585"/>
                  <a:pt x="1015" y="5614"/>
                  <a:pt x="1030" y="5629"/>
                </a:cubicBezTo>
                <a:cubicBezTo>
                  <a:pt x="1088" y="5672"/>
                  <a:pt x="1131" y="5730"/>
                  <a:pt x="1160" y="5803"/>
                </a:cubicBezTo>
                <a:cubicBezTo>
                  <a:pt x="1189" y="5904"/>
                  <a:pt x="1233" y="6006"/>
                  <a:pt x="1276" y="6107"/>
                </a:cubicBezTo>
                <a:cubicBezTo>
                  <a:pt x="1378" y="6310"/>
                  <a:pt x="1320" y="6527"/>
                  <a:pt x="1175" y="6672"/>
                </a:cubicBezTo>
                <a:lnTo>
                  <a:pt x="1117" y="6716"/>
                </a:lnTo>
                <a:cubicBezTo>
                  <a:pt x="1073" y="6745"/>
                  <a:pt x="1030" y="6788"/>
                  <a:pt x="1001" y="6846"/>
                </a:cubicBezTo>
                <a:cubicBezTo>
                  <a:pt x="972" y="6875"/>
                  <a:pt x="957" y="6919"/>
                  <a:pt x="943" y="6977"/>
                </a:cubicBezTo>
                <a:cubicBezTo>
                  <a:pt x="943" y="6991"/>
                  <a:pt x="943" y="7006"/>
                  <a:pt x="928" y="7020"/>
                </a:cubicBezTo>
                <a:lnTo>
                  <a:pt x="928" y="7064"/>
                </a:lnTo>
                <a:cubicBezTo>
                  <a:pt x="928" y="7078"/>
                  <a:pt x="928" y="7093"/>
                  <a:pt x="928" y="7107"/>
                </a:cubicBezTo>
                <a:lnTo>
                  <a:pt x="928" y="7122"/>
                </a:lnTo>
                <a:lnTo>
                  <a:pt x="928" y="7194"/>
                </a:lnTo>
                <a:cubicBezTo>
                  <a:pt x="943" y="7223"/>
                  <a:pt x="943" y="7238"/>
                  <a:pt x="957" y="7267"/>
                </a:cubicBezTo>
                <a:cubicBezTo>
                  <a:pt x="957" y="7267"/>
                  <a:pt x="957" y="7281"/>
                  <a:pt x="957" y="7281"/>
                </a:cubicBezTo>
                <a:cubicBezTo>
                  <a:pt x="972" y="7296"/>
                  <a:pt x="972" y="7325"/>
                  <a:pt x="986" y="7339"/>
                </a:cubicBezTo>
                <a:lnTo>
                  <a:pt x="986" y="7354"/>
                </a:lnTo>
                <a:cubicBezTo>
                  <a:pt x="1001" y="7368"/>
                  <a:pt x="1001" y="7383"/>
                  <a:pt x="1015" y="7397"/>
                </a:cubicBezTo>
                <a:cubicBezTo>
                  <a:pt x="1218" y="7658"/>
                  <a:pt x="1450" y="7890"/>
                  <a:pt x="1711" y="8093"/>
                </a:cubicBezTo>
                <a:cubicBezTo>
                  <a:pt x="1796" y="8166"/>
                  <a:pt x="1901" y="8198"/>
                  <a:pt x="2001" y="8198"/>
                </a:cubicBezTo>
                <a:cubicBezTo>
                  <a:pt x="2021" y="8198"/>
                  <a:pt x="2040" y="8197"/>
                  <a:pt x="2059" y="8194"/>
                </a:cubicBezTo>
                <a:cubicBezTo>
                  <a:pt x="2102" y="8194"/>
                  <a:pt x="2146" y="8180"/>
                  <a:pt x="2189" y="8165"/>
                </a:cubicBezTo>
                <a:cubicBezTo>
                  <a:pt x="2291" y="8136"/>
                  <a:pt x="2363" y="8078"/>
                  <a:pt x="2421" y="8006"/>
                </a:cubicBezTo>
                <a:lnTo>
                  <a:pt x="2465" y="7948"/>
                </a:lnTo>
                <a:cubicBezTo>
                  <a:pt x="2523" y="7905"/>
                  <a:pt x="2581" y="7861"/>
                  <a:pt x="2653" y="7832"/>
                </a:cubicBezTo>
                <a:lnTo>
                  <a:pt x="2827" y="7789"/>
                </a:lnTo>
                <a:cubicBezTo>
                  <a:pt x="2900" y="7803"/>
                  <a:pt x="2972" y="7818"/>
                  <a:pt x="3030" y="7847"/>
                </a:cubicBezTo>
                <a:cubicBezTo>
                  <a:pt x="3132" y="7890"/>
                  <a:pt x="3233" y="7933"/>
                  <a:pt x="3334" y="7962"/>
                </a:cubicBezTo>
                <a:cubicBezTo>
                  <a:pt x="3421" y="8006"/>
                  <a:pt x="3508" y="8064"/>
                  <a:pt x="3566" y="8151"/>
                </a:cubicBezTo>
                <a:cubicBezTo>
                  <a:pt x="3581" y="8180"/>
                  <a:pt x="3610" y="8209"/>
                  <a:pt x="3610" y="8252"/>
                </a:cubicBezTo>
                <a:cubicBezTo>
                  <a:pt x="3653" y="8325"/>
                  <a:pt x="3653" y="8412"/>
                  <a:pt x="3639" y="8499"/>
                </a:cubicBezTo>
                <a:cubicBezTo>
                  <a:pt x="3610" y="8760"/>
                  <a:pt x="3769" y="9006"/>
                  <a:pt x="4030" y="9064"/>
                </a:cubicBezTo>
                <a:lnTo>
                  <a:pt x="4074" y="9064"/>
                </a:lnTo>
                <a:cubicBezTo>
                  <a:pt x="4248" y="9079"/>
                  <a:pt x="4407" y="9093"/>
                  <a:pt x="4567" y="9093"/>
                </a:cubicBezTo>
                <a:cubicBezTo>
                  <a:pt x="4726" y="9093"/>
                  <a:pt x="4900" y="9079"/>
                  <a:pt x="5059" y="9064"/>
                </a:cubicBezTo>
                <a:cubicBezTo>
                  <a:pt x="5175" y="9050"/>
                  <a:pt x="5277" y="9006"/>
                  <a:pt x="5364" y="8919"/>
                </a:cubicBezTo>
                <a:cubicBezTo>
                  <a:pt x="5393" y="8876"/>
                  <a:pt x="5422" y="8847"/>
                  <a:pt x="5436" y="8803"/>
                </a:cubicBezTo>
                <a:cubicBezTo>
                  <a:pt x="5451" y="8789"/>
                  <a:pt x="5465" y="8774"/>
                  <a:pt x="5465" y="8745"/>
                </a:cubicBezTo>
                <a:cubicBezTo>
                  <a:pt x="5494" y="8673"/>
                  <a:pt x="5509" y="8586"/>
                  <a:pt x="5494" y="8499"/>
                </a:cubicBezTo>
                <a:cubicBezTo>
                  <a:pt x="5494" y="8470"/>
                  <a:pt x="5494" y="8441"/>
                  <a:pt x="5494" y="8426"/>
                </a:cubicBezTo>
                <a:cubicBezTo>
                  <a:pt x="5494" y="8209"/>
                  <a:pt x="5625" y="8020"/>
                  <a:pt x="5813" y="7948"/>
                </a:cubicBezTo>
                <a:cubicBezTo>
                  <a:pt x="5915" y="7919"/>
                  <a:pt x="6016" y="7876"/>
                  <a:pt x="6118" y="7832"/>
                </a:cubicBezTo>
                <a:cubicBezTo>
                  <a:pt x="6183" y="7796"/>
                  <a:pt x="6255" y="7778"/>
                  <a:pt x="6328" y="7778"/>
                </a:cubicBezTo>
                <a:cubicBezTo>
                  <a:pt x="6400" y="7778"/>
                  <a:pt x="6473" y="7796"/>
                  <a:pt x="6538" y="7832"/>
                </a:cubicBezTo>
                <a:cubicBezTo>
                  <a:pt x="6582" y="7847"/>
                  <a:pt x="6611" y="7876"/>
                  <a:pt x="6639" y="7890"/>
                </a:cubicBezTo>
                <a:cubicBezTo>
                  <a:pt x="6654" y="7905"/>
                  <a:pt x="6668" y="7919"/>
                  <a:pt x="6683" y="7933"/>
                </a:cubicBezTo>
                <a:cubicBezTo>
                  <a:pt x="6697" y="7948"/>
                  <a:pt x="6712" y="7962"/>
                  <a:pt x="6726" y="7977"/>
                </a:cubicBezTo>
                <a:cubicBezTo>
                  <a:pt x="6817" y="8113"/>
                  <a:pt x="6964" y="8181"/>
                  <a:pt x="7119" y="8181"/>
                </a:cubicBezTo>
                <a:cubicBezTo>
                  <a:pt x="7211" y="8181"/>
                  <a:pt x="7306" y="8156"/>
                  <a:pt x="7393" y="8107"/>
                </a:cubicBezTo>
                <a:lnTo>
                  <a:pt x="7437" y="8078"/>
                </a:lnTo>
                <a:cubicBezTo>
                  <a:pt x="7553" y="7977"/>
                  <a:pt x="7683" y="7861"/>
                  <a:pt x="7799" y="7745"/>
                </a:cubicBezTo>
                <a:cubicBezTo>
                  <a:pt x="7915" y="7629"/>
                  <a:pt x="8017" y="7513"/>
                  <a:pt x="8118" y="7383"/>
                </a:cubicBezTo>
                <a:cubicBezTo>
                  <a:pt x="8220" y="7252"/>
                  <a:pt x="8249" y="7093"/>
                  <a:pt x="8205" y="6933"/>
                </a:cubicBezTo>
                <a:cubicBezTo>
                  <a:pt x="8205" y="6904"/>
                  <a:pt x="8191" y="6890"/>
                  <a:pt x="8176" y="6861"/>
                </a:cubicBezTo>
                <a:cubicBezTo>
                  <a:pt x="8176" y="6846"/>
                  <a:pt x="8162" y="6817"/>
                  <a:pt x="8147" y="6803"/>
                </a:cubicBezTo>
                <a:cubicBezTo>
                  <a:pt x="8133" y="6774"/>
                  <a:pt x="8104" y="6745"/>
                  <a:pt x="8075" y="6716"/>
                </a:cubicBezTo>
                <a:lnTo>
                  <a:pt x="8031" y="6672"/>
                </a:lnTo>
                <a:cubicBezTo>
                  <a:pt x="8017" y="6658"/>
                  <a:pt x="8002" y="6658"/>
                  <a:pt x="7988" y="6643"/>
                </a:cubicBezTo>
                <a:cubicBezTo>
                  <a:pt x="7828" y="6498"/>
                  <a:pt x="7785" y="6266"/>
                  <a:pt x="7872" y="6078"/>
                </a:cubicBezTo>
                <a:cubicBezTo>
                  <a:pt x="7915" y="5977"/>
                  <a:pt x="7959" y="5875"/>
                  <a:pt x="8002" y="5774"/>
                </a:cubicBezTo>
                <a:cubicBezTo>
                  <a:pt x="8065" y="5571"/>
                  <a:pt x="8250" y="5446"/>
                  <a:pt x="8449" y="5446"/>
                </a:cubicBezTo>
                <a:cubicBezTo>
                  <a:pt x="8479" y="5446"/>
                  <a:pt x="8509" y="5449"/>
                  <a:pt x="8538" y="5455"/>
                </a:cubicBezTo>
                <a:cubicBezTo>
                  <a:pt x="8558" y="5457"/>
                  <a:pt x="8578" y="5458"/>
                  <a:pt x="8598" y="5458"/>
                </a:cubicBezTo>
                <a:cubicBezTo>
                  <a:pt x="8694" y="5458"/>
                  <a:pt x="8788" y="5430"/>
                  <a:pt x="8872" y="5382"/>
                </a:cubicBezTo>
                <a:cubicBezTo>
                  <a:pt x="8901" y="5368"/>
                  <a:pt x="8915" y="5353"/>
                  <a:pt x="8944" y="5339"/>
                </a:cubicBezTo>
                <a:lnTo>
                  <a:pt x="8973" y="5295"/>
                </a:lnTo>
                <a:cubicBezTo>
                  <a:pt x="8988" y="5295"/>
                  <a:pt x="8988" y="5281"/>
                  <a:pt x="9002" y="5266"/>
                </a:cubicBezTo>
                <a:cubicBezTo>
                  <a:pt x="9060" y="5194"/>
                  <a:pt x="9104" y="5107"/>
                  <a:pt x="9104" y="5020"/>
                </a:cubicBezTo>
                <a:cubicBezTo>
                  <a:pt x="9147" y="4686"/>
                  <a:pt x="9147" y="4368"/>
                  <a:pt x="9104" y="4034"/>
                </a:cubicBezTo>
                <a:lnTo>
                  <a:pt x="9104" y="4063"/>
                </a:lnTo>
                <a:cubicBezTo>
                  <a:pt x="9104" y="4020"/>
                  <a:pt x="9089" y="3962"/>
                  <a:pt x="9075" y="3918"/>
                </a:cubicBezTo>
                <a:cubicBezTo>
                  <a:pt x="9060" y="3889"/>
                  <a:pt x="9046" y="3875"/>
                  <a:pt x="9031" y="3846"/>
                </a:cubicBezTo>
                <a:cubicBezTo>
                  <a:pt x="9017" y="3817"/>
                  <a:pt x="9002" y="3802"/>
                  <a:pt x="8973" y="3773"/>
                </a:cubicBezTo>
                <a:lnTo>
                  <a:pt x="8944" y="3744"/>
                </a:lnTo>
                <a:cubicBezTo>
                  <a:pt x="8930" y="3730"/>
                  <a:pt x="8915" y="3730"/>
                  <a:pt x="8915" y="3715"/>
                </a:cubicBezTo>
                <a:lnTo>
                  <a:pt x="8857" y="3686"/>
                </a:lnTo>
                <a:cubicBezTo>
                  <a:pt x="8828" y="3657"/>
                  <a:pt x="8785" y="3643"/>
                  <a:pt x="8741" y="3643"/>
                </a:cubicBezTo>
                <a:lnTo>
                  <a:pt x="8712" y="3628"/>
                </a:lnTo>
                <a:cubicBezTo>
                  <a:pt x="8683" y="3621"/>
                  <a:pt x="8654" y="3617"/>
                  <a:pt x="8625" y="3617"/>
                </a:cubicBezTo>
                <a:cubicBezTo>
                  <a:pt x="8596" y="3617"/>
                  <a:pt x="8567" y="3621"/>
                  <a:pt x="8538" y="3628"/>
                </a:cubicBezTo>
                <a:lnTo>
                  <a:pt x="8422" y="3628"/>
                </a:lnTo>
                <a:cubicBezTo>
                  <a:pt x="8335" y="3614"/>
                  <a:pt x="8249" y="3585"/>
                  <a:pt x="8176" y="3541"/>
                </a:cubicBezTo>
                <a:lnTo>
                  <a:pt x="8133" y="3512"/>
                </a:lnTo>
                <a:cubicBezTo>
                  <a:pt x="8118" y="3498"/>
                  <a:pt x="8104" y="3483"/>
                  <a:pt x="8104" y="3469"/>
                </a:cubicBezTo>
                <a:cubicBezTo>
                  <a:pt x="8075" y="3454"/>
                  <a:pt x="8060" y="3425"/>
                  <a:pt x="8046" y="3411"/>
                </a:cubicBezTo>
                <a:lnTo>
                  <a:pt x="8017" y="3353"/>
                </a:lnTo>
                <a:cubicBezTo>
                  <a:pt x="8002" y="3338"/>
                  <a:pt x="8002" y="3324"/>
                  <a:pt x="8002" y="3309"/>
                </a:cubicBezTo>
                <a:cubicBezTo>
                  <a:pt x="8002" y="3295"/>
                  <a:pt x="7988" y="3295"/>
                  <a:pt x="7988" y="3280"/>
                </a:cubicBezTo>
                <a:cubicBezTo>
                  <a:pt x="7959" y="3179"/>
                  <a:pt x="7915" y="3092"/>
                  <a:pt x="7872" y="3005"/>
                </a:cubicBezTo>
                <a:cubicBezTo>
                  <a:pt x="7872" y="2990"/>
                  <a:pt x="7857" y="2976"/>
                  <a:pt x="7857" y="2961"/>
                </a:cubicBezTo>
                <a:cubicBezTo>
                  <a:pt x="7828" y="2889"/>
                  <a:pt x="7828" y="2817"/>
                  <a:pt x="7828" y="2744"/>
                </a:cubicBezTo>
                <a:cubicBezTo>
                  <a:pt x="7843" y="2701"/>
                  <a:pt x="7857" y="2643"/>
                  <a:pt x="7886" y="2585"/>
                </a:cubicBezTo>
                <a:cubicBezTo>
                  <a:pt x="7901" y="2527"/>
                  <a:pt x="7930" y="2469"/>
                  <a:pt x="7973" y="2425"/>
                </a:cubicBezTo>
                <a:cubicBezTo>
                  <a:pt x="7988" y="2411"/>
                  <a:pt x="8002" y="2396"/>
                  <a:pt x="8017" y="2396"/>
                </a:cubicBezTo>
                <a:lnTo>
                  <a:pt x="8031" y="2396"/>
                </a:lnTo>
                <a:lnTo>
                  <a:pt x="8075" y="2353"/>
                </a:lnTo>
                <a:cubicBezTo>
                  <a:pt x="8118" y="2324"/>
                  <a:pt x="8147" y="2280"/>
                  <a:pt x="8176" y="2237"/>
                </a:cubicBezTo>
                <a:cubicBezTo>
                  <a:pt x="8176" y="2208"/>
                  <a:pt x="8191" y="2193"/>
                  <a:pt x="8205" y="2164"/>
                </a:cubicBezTo>
                <a:cubicBezTo>
                  <a:pt x="8205" y="2150"/>
                  <a:pt x="8220" y="2121"/>
                  <a:pt x="8220" y="2092"/>
                </a:cubicBezTo>
                <a:cubicBezTo>
                  <a:pt x="8249" y="1947"/>
                  <a:pt x="8220" y="1802"/>
                  <a:pt x="8133" y="1686"/>
                </a:cubicBezTo>
                <a:cubicBezTo>
                  <a:pt x="8017" y="1555"/>
                  <a:pt x="7915" y="1439"/>
                  <a:pt x="7799" y="1323"/>
                </a:cubicBezTo>
                <a:cubicBezTo>
                  <a:pt x="7683" y="1207"/>
                  <a:pt x="7567" y="1092"/>
                  <a:pt x="7437" y="990"/>
                </a:cubicBezTo>
                <a:cubicBezTo>
                  <a:pt x="7352" y="926"/>
                  <a:pt x="7244" y="886"/>
                  <a:pt x="7135" y="886"/>
                </a:cubicBezTo>
                <a:cubicBezTo>
                  <a:pt x="7095" y="886"/>
                  <a:pt x="7055" y="891"/>
                  <a:pt x="7016" y="903"/>
                </a:cubicBezTo>
                <a:lnTo>
                  <a:pt x="6958" y="918"/>
                </a:lnTo>
                <a:cubicBezTo>
                  <a:pt x="6886" y="947"/>
                  <a:pt x="6828" y="990"/>
                  <a:pt x="6770" y="1048"/>
                </a:cubicBezTo>
                <a:cubicBezTo>
                  <a:pt x="6755" y="1063"/>
                  <a:pt x="6741" y="1077"/>
                  <a:pt x="6726" y="1092"/>
                </a:cubicBezTo>
                <a:cubicBezTo>
                  <a:pt x="6668" y="1178"/>
                  <a:pt x="6596" y="1236"/>
                  <a:pt x="6509" y="1265"/>
                </a:cubicBezTo>
                <a:cubicBezTo>
                  <a:pt x="6466" y="1280"/>
                  <a:pt x="6437" y="1294"/>
                  <a:pt x="6408" y="1294"/>
                </a:cubicBezTo>
                <a:lnTo>
                  <a:pt x="6263" y="1294"/>
                </a:lnTo>
                <a:cubicBezTo>
                  <a:pt x="6234" y="1294"/>
                  <a:pt x="6205" y="1280"/>
                  <a:pt x="6190" y="1280"/>
                </a:cubicBezTo>
                <a:lnTo>
                  <a:pt x="6132" y="1251"/>
                </a:lnTo>
                <a:lnTo>
                  <a:pt x="6074" y="1222"/>
                </a:lnTo>
                <a:cubicBezTo>
                  <a:pt x="6045" y="1207"/>
                  <a:pt x="6016" y="1193"/>
                  <a:pt x="5987" y="1193"/>
                </a:cubicBezTo>
                <a:cubicBezTo>
                  <a:pt x="5944" y="1178"/>
                  <a:pt x="5871" y="1149"/>
                  <a:pt x="5828" y="1121"/>
                </a:cubicBezTo>
                <a:cubicBezTo>
                  <a:pt x="5625" y="1048"/>
                  <a:pt x="5494" y="845"/>
                  <a:pt x="5509" y="628"/>
                </a:cubicBezTo>
                <a:lnTo>
                  <a:pt x="5509" y="599"/>
                </a:lnTo>
                <a:cubicBezTo>
                  <a:pt x="5552" y="338"/>
                  <a:pt x="5378" y="106"/>
                  <a:pt x="5132" y="48"/>
                </a:cubicBezTo>
                <a:cubicBezTo>
                  <a:pt x="5117" y="33"/>
                  <a:pt x="5103" y="33"/>
                  <a:pt x="5088" y="33"/>
                </a:cubicBezTo>
                <a:cubicBezTo>
                  <a:pt x="4922" y="12"/>
                  <a:pt x="4755" y="1"/>
                  <a:pt x="45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59"/>
          <p:cNvSpPr/>
          <p:nvPr/>
        </p:nvSpPr>
        <p:spPr>
          <a:xfrm rot="2700000">
            <a:off x="6773604" y="1222315"/>
            <a:ext cx="154764" cy="154852"/>
          </a:xfrm>
          <a:custGeom>
            <a:rect b="b" l="l" r="r" t="t"/>
            <a:pathLst>
              <a:path extrusionOk="0" h="1770" w="1769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59"/>
          <p:cNvSpPr txBox="1"/>
          <p:nvPr>
            <p:ph idx="1" type="subTitle"/>
          </p:nvPr>
        </p:nvSpPr>
        <p:spPr>
          <a:xfrm>
            <a:off x="3370400" y="2668718"/>
            <a:ext cx="3769200" cy="12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is machine learning, what can we do with it, and what kinds of models can we use?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59"/>
          <p:cNvSpPr txBox="1"/>
          <p:nvPr>
            <p:ph idx="2" type="title"/>
          </p:nvPr>
        </p:nvSpPr>
        <p:spPr>
          <a:xfrm>
            <a:off x="1848675" y="1554500"/>
            <a:ext cx="1455000" cy="13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16" name="Google Shape;1116;p59"/>
          <p:cNvSpPr/>
          <p:nvPr/>
        </p:nvSpPr>
        <p:spPr>
          <a:xfrm>
            <a:off x="3372911" y="3900863"/>
            <a:ext cx="145768" cy="145768"/>
          </a:xfrm>
          <a:custGeom>
            <a:rect b="b" l="l" r="r" t="t"/>
            <a:pathLst>
              <a:path extrusionOk="0" fill="none" h="1546" w="1546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cap="rnd" cmpd="sng" w="193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0"/>
          <p:cNvSpPr txBox="1"/>
          <p:nvPr>
            <p:ph type="title"/>
          </p:nvPr>
        </p:nvSpPr>
        <p:spPr>
          <a:xfrm>
            <a:off x="144050" y="401676"/>
            <a:ext cx="89100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What is Machine Learning?</a:t>
            </a:r>
            <a:endParaRPr sz="3400"/>
          </a:p>
        </p:txBody>
      </p:sp>
      <p:grpSp>
        <p:nvGrpSpPr>
          <p:cNvPr id="1122" name="Google Shape;1122;p6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123" name="Google Shape;1123;p60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4" name="Google Shape;1124;p6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125" name="Google Shape;1125;p6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6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6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28" name="Google Shape;1128;p60"/>
          <p:cNvSpPr txBox="1"/>
          <p:nvPr/>
        </p:nvSpPr>
        <p:spPr>
          <a:xfrm>
            <a:off x="114025" y="1203525"/>
            <a:ext cx="5614800" cy="3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●"/>
            </a:pPr>
            <a:r>
              <a:rPr b="1" lang="en" sz="1700">
                <a:latin typeface="Alata"/>
                <a:ea typeface="Alata"/>
                <a:cs typeface="Alata"/>
                <a:sym typeface="Alata"/>
              </a:rPr>
              <a:t>Machine Learning vs. AI:</a:t>
            </a:r>
            <a:r>
              <a:rPr lang="en" sz="1700">
                <a:latin typeface="Alata"/>
                <a:ea typeface="Alata"/>
                <a:cs typeface="Alata"/>
                <a:sym typeface="Alata"/>
              </a:rPr>
              <a:t> Machine Learning is a subset of AI that enables computers to </a:t>
            </a:r>
            <a:r>
              <a:rPr i="1" lang="en" sz="1700">
                <a:latin typeface="Alata"/>
                <a:ea typeface="Alata"/>
                <a:cs typeface="Alata"/>
                <a:sym typeface="Alata"/>
              </a:rPr>
              <a:t>learn</a:t>
            </a:r>
            <a:r>
              <a:rPr lang="en" sz="1700">
                <a:latin typeface="Alata"/>
                <a:ea typeface="Alata"/>
                <a:cs typeface="Alata"/>
                <a:sym typeface="Alata"/>
              </a:rPr>
              <a:t> from data and make predictions, without needing to be explicitly programmed for every specific task. 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●"/>
            </a:pPr>
            <a:r>
              <a:rPr lang="en" sz="1700">
                <a:latin typeface="Alata"/>
                <a:ea typeface="Alata"/>
                <a:cs typeface="Alata"/>
                <a:sym typeface="Alata"/>
              </a:rPr>
              <a:t>Main Types of Machine Learning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○"/>
            </a:pPr>
            <a:r>
              <a:rPr b="1" lang="en" sz="1700">
                <a:latin typeface="Alata"/>
                <a:ea typeface="Alata"/>
                <a:cs typeface="Alata"/>
                <a:sym typeface="Alata"/>
              </a:rPr>
              <a:t>Supervised Learning:</a:t>
            </a:r>
            <a:r>
              <a:rPr lang="en" sz="1700">
                <a:latin typeface="Alata"/>
                <a:ea typeface="Alata"/>
                <a:cs typeface="Alata"/>
                <a:sym typeface="Alata"/>
              </a:rPr>
              <a:t> models trained on labeled training data to predict outcomes.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○"/>
            </a:pPr>
            <a:r>
              <a:rPr lang="en" sz="1700">
                <a:latin typeface="Alata"/>
                <a:ea typeface="Alata"/>
                <a:cs typeface="Alata"/>
                <a:sym typeface="Alata"/>
              </a:rPr>
              <a:t>Unsupervised Learning: models that find patterns in unlabeled data.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ata"/>
              <a:buChar char="○"/>
            </a:pPr>
            <a:r>
              <a:rPr lang="en" sz="1700">
                <a:latin typeface="Alata"/>
                <a:ea typeface="Alata"/>
                <a:cs typeface="Alata"/>
                <a:sym typeface="Alata"/>
              </a:rPr>
              <a:t>Reinforcement Learning: models learn through rewards system implemented by developers.</a:t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129" name="Google Shape;112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875" y="773288"/>
            <a:ext cx="30289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8825" y="2484252"/>
            <a:ext cx="2407175" cy="240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60"/>
          <p:cNvSpPr/>
          <p:nvPr/>
        </p:nvSpPr>
        <p:spPr>
          <a:xfrm>
            <a:off x="7094875" y="3877925"/>
            <a:ext cx="418500" cy="440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32" name="Google Shape;1132;p60"/>
          <p:cNvCxnSpPr/>
          <p:nvPr/>
        </p:nvCxnSpPr>
        <p:spPr>
          <a:xfrm rot="10800000">
            <a:off x="7447450" y="4318525"/>
            <a:ext cx="550800" cy="33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3" name="Google Shape;1133;p60"/>
          <p:cNvSpPr txBox="1"/>
          <p:nvPr/>
        </p:nvSpPr>
        <p:spPr>
          <a:xfrm>
            <a:off x="7998250" y="4412031"/>
            <a:ext cx="9456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Alata"/>
                <a:ea typeface="Alata"/>
                <a:cs typeface="Alata"/>
                <a:sym typeface="Alata"/>
              </a:rPr>
              <a:t>You are here!</a:t>
            </a:r>
            <a:endParaRPr sz="1700">
              <a:solidFill>
                <a:schemeClr val="dk2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